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3"/>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8250" cx="9144000"/>
  <p:notesSz cx="6858000" cy="9144000"/>
  <p:embeddedFontLs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OpenSans-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SzPts val="1400"/>
              <a:buNone/>
              <a:defRPr b="0" i="0" sz="1200" u="none" cap="none" strike="noStrike">
                <a:solidFill>
                  <a:srgbClr val="000000"/>
                </a:solidFill>
                <a:latin typeface="Open Sans"/>
                <a:ea typeface="Open Sans"/>
                <a:cs typeface="Open Sans"/>
                <a:sym typeface="Open Sans"/>
              </a:defRPr>
            </a:lvl1pPr>
            <a:lvl2pPr indent="-7676" lvl="1" marL="287076" marR="0" rtl="0" algn="ctr">
              <a:lnSpc>
                <a:spcPct val="90000"/>
              </a:lnSpc>
              <a:spcBef>
                <a:spcPts val="0"/>
              </a:spcBef>
              <a:spcAft>
                <a:spcPts val="0"/>
              </a:spcAft>
              <a:buSzPts val="1400"/>
              <a:buNone/>
              <a:defRPr b="0" i="0" sz="1500" u="none" cap="none" strike="noStrike">
                <a:solidFill>
                  <a:srgbClr val="000000"/>
                </a:solidFill>
                <a:latin typeface="Open Sans"/>
                <a:ea typeface="Open Sans"/>
                <a:cs typeface="Open Sans"/>
                <a:sym typeface="Open Sans"/>
              </a:defRPr>
            </a:lvl2pPr>
            <a:lvl3pPr indent="-2652" lvl="2" marL="574152" marR="0" rtl="0" algn="ctr">
              <a:lnSpc>
                <a:spcPct val="90000"/>
              </a:lnSpc>
              <a:spcBef>
                <a:spcPts val="0"/>
              </a:spcBef>
              <a:spcAft>
                <a:spcPts val="0"/>
              </a:spcAft>
              <a:buSzPts val="1400"/>
              <a:buNone/>
              <a:defRPr b="0" i="0" sz="1500" u="none" cap="none" strike="noStrike">
                <a:solidFill>
                  <a:srgbClr val="000000"/>
                </a:solidFill>
                <a:latin typeface="Open Sans"/>
                <a:ea typeface="Open Sans"/>
                <a:cs typeface="Open Sans"/>
                <a:sym typeface="Open Sans"/>
              </a:defRPr>
            </a:lvl3pPr>
            <a:lvl4pPr indent="-10327" lvl="3" marL="861227" marR="0" rtl="0" algn="ctr">
              <a:lnSpc>
                <a:spcPct val="90000"/>
              </a:lnSpc>
              <a:spcBef>
                <a:spcPts val="0"/>
              </a:spcBef>
              <a:spcAft>
                <a:spcPts val="0"/>
              </a:spcAft>
              <a:buSzPts val="1400"/>
              <a:buNone/>
              <a:defRPr b="0" i="0" sz="1500" u="none" cap="none" strike="noStrike">
                <a:solidFill>
                  <a:srgbClr val="000000"/>
                </a:solidFill>
                <a:latin typeface="Open Sans"/>
                <a:ea typeface="Open Sans"/>
                <a:cs typeface="Open Sans"/>
                <a:sym typeface="Open Sans"/>
              </a:defRPr>
            </a:lvl4pPr>
            <a:lvl5pPr indent="-5304" lvl="4" marL="1148304" marR="0" rtl="0" algn="ctr">
              <a:lnSpc>
                <a:spcPct val="90000"/>
              </a:lnSpc>
              <a:spcBef>
                <a:spcPts val="0"/>
              </a:spcBef>
              <a:spcAft>
                <a:spcPts val="0"/>
              </a:spcAft>
              <a:buSzPts val="1400"/>
              <a:buNone/>
              <a:defRPr b="0" i="0" sz="1500" u="none" cap="none" strike="noStrike">
                <a:solidFill>
                  <a:srgbClr val="000000"/>
                </a:solidFill>
                <a:latin typeface="Open Sans"/>
                <a:ea typeface="Open Sans"/>
                <a:cs typeface="Open Sans"/>
                <a:sym typeface="Open Sans"/>
              </a:defRPr>
            </a:lvl5pPr>
            <a:lvl6pPr indent="-278" lvl="5" marL="1435379" marR="0" rtl="0" algn="l">
              <a:spcBef>
                <a:spcPts val="0"/>
              </a:spcBef>
              <a:spcAft>
                <a:spcPts val="0"/>
              </a:spcAft>
              <a:buSzPts val="1400"/>
              <a:buNone/>
              <a:defRPr b="0" i="0" sz="1500" u="none" cap="none" strike="noStrike">
                <a:solidFill>
                  <a:srgbClr val="000000"/>
                </a:solidFill>
                <a:latin typeface="Open Sans"/>
                <a:ea typeface="Open Sans"/>
                <a:cs typeface="Open Sans"/>
                <a:sym typeface="Open Sans"/>
              </a:defRPr>
            </a:lvl6pPr>
            <a:lvl7pPr indent="-7954" lvl="6" marL="1722455" marR="0" rtl="0" algn="l">
              <a:spcBef>
                <a:spcPts val="0"/>
              </a:spcBef>
              <a:spcAft>
                <a:spcPts val="0"/>
              </a:spcAft>
              <a:buSzPts val="1400"/>
              <a:buNone/>
              <a:defRPr b="0" i="0" sz="1500" u="none" cap="none" strike="noStrike">
                <a:solidFill>
                  <a:srgbClr val="000000"/>
                </a:solidFill>
                <a:latin typeface="Open Sans"/>
                <a:ea typeface="Open Sans"/>
                <a:cs typeface="Open Sans"/>
                <a:sym typeface="Open Sans"/>
              </a:defRPr>
            </a:lvl7pPr>
            <a:lvl8pPr indent="-2931" lvl="7" marL="2009531" marR="0" rtl="0" algn="l">
              <a:spcBef>
                <a:spcPts val="0"/>
              </a:spcBef>
              <a:spcAft>
                <a:spcPts val="0"/>
              </a:spcAft>
              <a:buSzPts val="1400"/>
              <a:buNone/>
              <a:defRPr b="0" i="0" sz="1500" u="none" cap="none" strike="noStrike">
                <a:solidFill>
                  <a:srgbClr val="000000"/>
                </a:solidFill>
                <a:latin typeface="Open Sans"/>
                <a:ea typeface="Open Sans"/>
                <a:cs typeface="Open Sans"/>
                <a:sym typeface="Open Sans"/>
              </a:defRPr>
            </a:lvl8pPr>
            <a:lvl9pPr indent="-10606" lvl="8" marL="2296607" marR="0" rtl="0" algn="l">
              <a:spcBef>
                <a:spcPts val="0"/>
              </a:spcBef>
              <a:spcAft>
                <a:spcPts val="0"/>
              </a:spcAft>
              <a:buSzPts val="1400"/>
              <a:buNone/>
              <a:defRPr b="0" i="0" sz="1500" u="none" cap="none" strike="noStrike">
                <a:solidFill>
                  <a:srgbClr val="000000"/>
                </a:solidFill>
                <a:latin typeface="Open Sans"/>
                <a:ea typeface="Open Sans"/>
                <a:cs typeface="Open Sans"/>
                <a:sym typeface="Open Sans"/>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indent="0" lvl="0" marL="0" marR="0" rtl="0" algn="r">
              <a:lnSpc>
                <a:spcPct val="90000"/>
              </a:lnSpc>
              <a:spcBef>
                <a:spcPts val="0"/>
              </a:spcBef>
              <a:spcAft>
                <a:spcPts val="0"/>
              </a:spcAft>
              <a:buSzPts val="1400"/>
              <a:buNone/>
              <a:defRPr b="0" i="0" sz="1200" u="none" cap="none" strike="noStrike">
                <a:solidFill>
                  <a:srgbClr val="000000"/>
                </a:solidFill>
                <a:latin typeface="Open Sans"/>
                <a:ea typeface="Open Sans"/>
                <a:cs typeface="Open Sans"/>
                <a:sym typeface="Open Sans"/>
              </a:defRPr>
            </a:lvl1pPr>
            <a:lvl2pPr indent="-7676" lvl="1" marL="287076" marR="0" rtl="0" algn="ctr">
              <a:lnSpc>
                <a:spcPct val="90000"/>
              </a:lnSpc>
              <a:spcBef>
                <a:spcPts val="0"/>
              </a:spcBef>
              <a:spcAft>
                <a:spcPts val="0"/>
              </a:spcAft>
              <a:buSzPts val="1400"/>
              <a:buNone/>
              <a:defRPr b="0" i="0" sz="1500" u="none" cap="none" strike="noStrike">
                <a:solidFill>
                  <a:srgbClr val="000000"/>
                </a:solidFill>
                <a:latin typeface="Open Sans"/>
                <a:ea typeface="Open Sans"/>
                <a:cs typeface="Open Sans"/>
                <a:sym typeface="Open Sans"/>
              </a:defRPr>
            </a:lvl2pPr>
            <a:lvl3pPr indent="-2652" lvl="2" marL="574152" marR="0" rtl="0" algn="ctr">
              <a:lnSpc>
                <a:spcPct val="90000"/>
              </a:lnSpc>
              <a:spcBef>
                <a:spcPts val="0"/>
              </a:spcBef>
              <a:spcAft>
                <a:spcPts val="0"/>
              </a:spcAft>
              <a:buSzPts val="1400"/>
              <a:buNone/>
              <a:defRPr b="0" i="0" sz="1500" u="none" cap="none" strike="noStrike">
                <a:solidFill>
                  <a:srgbClr val="000000"/>
                </a:solidFill>
                <a:latin typeface="Open Sans"/>
                <a:ea typeface="Open Sans"/>
                <a:cs typeface="Open Sans"/>
                <a:sym typeface="Open Sans"/>
              </a:defRPr>
            </a:lvl3pPr>
            <a:lvl4pPr indent="-10327" lvl="3" marL="861227" marR="0" rtl="0" algn="ctr">
              <a:lnSpc>
                <a:spcPct val="90000"/>
              </a:lnSpc>
              <a:spcBef>
                <a:spcPts val="0"/>
              </a:spcBef>
              <a:spcAft>
                <a:spcPts val="0"/>
              </a:spcAft>
              <a:buSzPts val="1400"/>
              <a:buNone/>
              <a:defRPr b="0" i="0" sz="1500" u="none" cap="none" strike="noStrike">
                <a:solidFill>
                  <a:srgbClr val="000000"/>
                </a:solidFill>
                <a:latin typeface="Open Sans"/>
                <a:ea typeface="Open Sans"/>
                <a:cs typeface="Open Sans"/>
                <a:sym typeface="Open Sans"/>
              </a:defRPr>
            </a:lvl4pPr>
            <a:lvl5pPr indent="-5304" lvl="4" marL="1148304" marR="0" rtl="0" algn="ctr">
              <a:lnSpc>
                <a:spcPct val="90000"/>
              </a:lnSpc>
              <a:spcBef>
                <a:spcPts val="0"/>
              </a:spcBef>
              <a:spcAft>
                <a:spcPts val="0"/>
              </a:spcAft>
              <a:buSzPts val="1400"/>
              <a:buNone/>
              <a:defRPr b="0" i="0" sz="1500" u="none" cap="none" strike="noStrike">
                <a:solidFill>
                  <a:srgbClr val="000000"/>
                </a:solidFill>
                <a:latin typeface="Open Sans"/>
                <a:ea typeface="Open Sans"/>
                <a:cs typeface="Open Sans"/>
                <a:sym typeface="Open Sans"/>
              </a:defRPr>
            </a:lvl5pPr>
            <a:lvl6pPr indent="-278" lvl="5" marL="1435379" marR="0" rtl="0" algn="l">
              <a:spcBef>
                <a:spcPts val="0"/>
              </a:spcBef>
              <a:spcAft>
                <a:spcPts val="0"/>
              </a:spcAft>
              <a:buSzPts val="1400"/>
              <a:buNone/>
              <a:defRPr b="0" i="0" sz="1500" u="none" cap="none" strike="noStrike">
                <a:solidFill>
                  <a:srgbClr val="000000"/>
                </a:solidFill>
                <a:latin typeface="Open Sans"/>
                <a:ea typeface="Open Sans"/>
                <a:cs typeface="Open Sans"/>
                <a:sym typeface="Open Sans"/>
              </a:defRPr>
            </a:lvl6pPr>
            <a:lvl7pPr indent="-7954" lvl="6" marL="1722455" marR="0" rtl="0" algn="l">
              <a:spcBef>
                <a:spcPts val="0"/>
              </a:spcBef>
              <a:spcAft>
                <a:spcPts val="0"/>
              </a:spcAft>
              <a:buSzPts val="1400"/>
              <a:buNone/>
              <a:defRPr b="0" i="0" sz="1500" u="none" cap="none" strike="noStrike">
                <a:solidFill>
                  <a:srgbClr val="000000"/>
                </a:solidFill>
                <a:latin typeface="Open Sans"/>
                <a:ea typeface="Open Sans"/>
                <a:cs typeface="Open Sans"/>
                <a:sym typeface="Open Sans"/>
              </a:defRPr>
            </a:lvl7pPr>
            <a:lvl8pPr indent="-2931" lvl="7" marL="2009531" marR="0" rtl="0" algn="l">
              <a:spcBef>
                <a:spcPts val="0"/>
              </a:spcBef>
              <a:spcAft>
                <a:spcPts val="0"/>
              </a:spcAft>
              <a:buSzPts val="1400"/>
              <a:buNone/>
              <a:defRPr b="0" i="0" sz="1500" u="none" cap="none" strike="noStrike">
                <a:solidFill>
                  <a:srgbClr val="000000"/>
                </a:solidFill>
                <a:latin typeface="Open Sans"/>
                <a:ea typeface="Open Sans"/>
                <a:cs typeface="Open Sans"/>
                <a:sym typeface="Open Sans"/>
              </a:defRPr>
            </a:lvl8pPr>
            <a:lvl9pPr indent="-10606" lvl="8" marL="2296607" marR="0" rtl="0" algn="l">
              <a:spcBef>
                <a:spcPts val="0"/>
              </a:spcBef>
              <a:spcAft>
                <a:spcPts val="0"/>
              </a:spcAft>
              <a:buSzPts val="1400"/>
              <a:buNone/>
              <a:defRPr b="0" i="0" sz="1500" u="none" cap="none" strike="noStrike">
                <a:solidFill>
                  <a:srgbClr val="000000"/>
                </a:solidFill>
                <a:latin typeface="Open Sans"/>
                <a:ea typeface="Open Sans"/>
                <a:cs typeface="Open Sans"/>
                <a:sym typeface="Open Sans"/>
              </a:defRPr>
            </a:lvl9pPr>
          </a:lstStyle>
          <a:p/>
        </p:txBody>
      </p:sp>
      <p:sp>
        <p:nvSpPr>
          <p:cNvPr id="5" name="Shape 5"/>
          <p:cNvSpPr/>
          <p:nvPr>
            <p:ph idx="3" type="sldImg"/>
          </p:nvPr>
        </p:nvSpPr>
        <p:spPr>
          <a:xfrm>
            <a:off x="384175" y="685800"/>
            <a:ext cx="608965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240"/>
              </a:spcBef>
              <a:spcAft>
                <a:spcPts val="0"/>
              </a:spcAft>
              <a:buSzPts val="1400"/>
              <a:buNone/>
              <a:defRPr b="0" i="0" sz="8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SzPts val="1400"/>
              <a:buNone/>
              <a:defRPr b="0" i="0" sz="800" u="none" cap="none" strike="noStrike">
                <a:solidFill>
                  <a:schemeClr val="dk1"/>
                </a:solidFill>
                <a:latin typeface="Calibri"/>
                <a:ea typeface="Calibri"/>
                <a:cs typeface="Calibri"/>
                <a:sym typeface="Calibri"/>
              </a:defRPr>
            </a:lvl2pPr>
            <a:lvl3pPr indent="-228600" lvl="2" marL="1371600" marR="0" rtl="0" algn="l">
              <a:spcBef>
                <a:spcPts val="240"/>
              </a:spcBef>
              <a:spcAft>
                <a:spcPts val="0"/>
              </a:spcAft>
              <a:buSzPts val="1400"/>
              <a:buNone/>
              <a:defRPr b="0" i="0" sz="800" u="none" cap="none" strike="noStrike">
                <a:solidFill>
                  <a:schemeClr val="dk1"/>
                </a:solidFill>
                <a:latin typeface="Calibri"/>
                <a:ea typeface="Calibri"/>
                <a:cs typeface="Calibri"/>
                <a:sym typeface="Calibri"/>
              </a:defRPr>
            </a:lvl3pPr>
            <a:lvl4pPr indent="-228600" lvl="3" marL="1828800" marR="0" rtl="0" algn="l">
              <a:spcBef>
                <a:spcPts val="240"/>
              </a:spcBef>
              <a:spcAft>
                <a:spcPts val="0"/>
              </a:spcAft>
              <a:buSzPts val="1400"/>
              <a:buNone/>
              <a:defRPr b="0" i="0" sz="800" u="none" cap="none" strike="noStrike">
                <a:solidFill>
                  <a:schemeClr val="dk1"/>
                </a:solidFill>
                <a:latin typeface="Calibri"/>
                <a:ea typeface="Calibri"/>
                <a:cs typeface="Calibri"/>
                <a:sym typeface="Calibri"/>
              </a:defRPr>
            </a:lvl4pPr>
            <a:lvl5pPr indent="-228600" lvl="4" marL="2286000" marR="0" rtl="0" algn="l">
              <a:spcBef>
                <a:spcPts val="240"/>
              </a:spcBef>
              <a:spcAft>
                <a:spcPts val="0"/>
              </a:spcAft>
              <a:buSzPts val="1400"/>
              <a:buNone/>
              <a:defRPr b="0" i="0" sz="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8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8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8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8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SzPts val="1400"/>
              <a:buNone/>
              <a:defRPr b="0" i="0" sz="1200" u="none" cap="none" strike="noStrike">
                <a:solidFill>
                  <a:srgbClr val="000000"/>
                </a:solidFill>
                <a:latin typeface="Open Sans"/>
                <a:ea typeface="Open Sans"/>
                <a:cs typeface="Open Sans"/>
                <a:sym typeface="Open Sans"/>
              </a:defRPr>
            </a:lvl1pPr>
            <a:lvl2pPr indent="-7676" lvl="1" marL="287076" marR="0" rtl="0" algn="ctr">
              <a:lnSpc>
                <a:spcPct val="90000"/>
              </a:lnSpc>
              <a:spcBef>
                <a:spcPts val="0"/>
              </a:spcBef>
              <a:spcAft>
                <a:spcPts val="0"/>
              </a:spcAft>
              <a:buSzPts val="1400"/>
              <a:buNone/>
              <a:defRPr b="0" i="0" sz="1500" u="none" cap="none" strike="noStrike">
                <a:solidFill>
                  <a:srgbClr val="000000"/>
                </a:solidFill>
                <a:latin typeface="Open Sans"/>
                <a:ea typeface="Open Sans"/>
                <a:cs typeface="Open Sans"/>
                <a:sym typeface="Open Sans"/>
              </a:defRPr>
            </a:lvl2pPr>
            <a:lvl3pPr indent="-2652" lvl="2" marL="574152" marR="0" rtl="0" algn="ctr">
              <a:lnSpc>
                <a:spcPct val="90000"/>
              </a:lnSpc>
              <a:spcBef>
                <a:spcPts val="0"/>
              </a:spcBef>
              <a:spcAft>
                <a:spcPts val="0"/>
              </a:spcAft>
              <a:buSzPts val="1400"/>
              <a:buNone/>
              <a:defRPr b="0" i="0" sz="1500" u="none" cap="none" strike="noStrike">
                <a:solidFill>
                  <a:srgbClr val="000000"/>
                </a:solidFill>
                <a:latin typeface="Open Sans"/>
                <a:ea typeface="Open Sans"/>
                <a:cs typeface="Open Sans"/>
                <a:sym typeface="Open Sans"/>
              </a:defRPr>
            </a:lvl3pPr>
            <a:lvl4pPr indent="-10327" lvl="3" marL="861227" marR="0" rtl="0" algn="ctr">
              <a:lnSpc>
                <a:spcPct val="90000"/>
              </a:lnSpc>
              <a:spcBef>
                <a:spcPts val="0"/>
              </a:spcBef>
              <a:spcAft>
                <a:spcPts val="0"/>
              </a:spcAft>
              <a:buSzPts val="1400"/>
              <a:buNone/>
              <a:defRPr b="0" i="0" sz="1500" u="none" cap="none" strike="noStrike">
                <a:solidFill>
                  <a:srgbClr val="000000"/>
                </a:solidFill>
                <a:latin typeface="Open Sans"/>
                <a:ea typeface="Open Sans"/>
                <a:cs typeface="Open Sans"/>
                <a:sym typeface="Open Sans"/>
              </a:defRPr>
            </a:lvl4pPr>
            <a:lvl5pPr indent="-5304" lvl="4" marL="1148304" marR="0" rtl="0" algn="ctr">
              <a:lnSpc>
                <a:spcPct val="90000"/>
              </a:lnSpc>
              <a:spcBef>
                <a:spcPts val="0"/>
              </a:spcBef>
              <a:spcAft>
                <a:spcPts val="0"/>
              </a:spcAft>
              <a:buSzPts val="1400"/>
              <a:buNone/>
              <a:defRPr b="0" i="0" sz="1500" u="none" cap="none" strike="noStrike">
                <a:solidFill>
                  <a:srgbClr val="000000"/>
                </a:solidFill>
                <a:latin typeface="Open Sans"/>
                <a:ea typeface="Open Sans"/>
                <a:cs typeface="Open Sans"/>
                <a:sym typeface="Open Sans"/>
              </a:defRPr>
            </a:lvl5pPr>
            <a:lvl6pPr indent="-278" lvl="5" marL="1435379" marR="0" rtl="0" algn="l">
              <a:spcBef>
                <a:spcPts val="0"/>
              </a:spcBef>
              <a:spcAft>
                <a:spcPts val="0"/>
              </a:spcAft>
              <a:buSzPts val="1400"/>
              <a:buNone/>
              <a:defRPr b="0" i="0" sz="1500" u="none" cap="none" strike="noStrike">
                <a:solidFill>
                  <a:srgbClr val="000000"/>
                </a:solidFill>
                <a:latin typeface="Open Sans"/>
                <a:ea typeface="Open Sans"/>
                <a:cs typeface="Open Sans"/>
                <a:sym typeface="Open Sans"/>
              </a:defRPr>
            </a:lvl6pPr>
            <a:lvl7pPr indent="-7954" lvl="6" marL="1722455" marR="0" rtl="0" algn="l">
              <a:spcBef>
                <a:spcPts val="0"/>
              </a:spcBef>
              <a:spcAft>
                <a:spcPts val="0"/>
              </a:spcAft>
              <a:buSzPts val="1400"/>
              <a:buNone/>
              <a:defRPr b="0" i="0" sz="1500" u="none" cap="none" strike="noStrike">
                <a:solidFill>
                  <a:srgbClr val="000000"/>
                </a:solidFill>
                <a:latin typeface="Open Sans"/>
                <a:ea typeface="Open Sans"/>
                <a:cs typeface="Open Sans"/>
                <a:sym typeface="Open Sans"/>
              </a:defRPr>
            </a:lvl7pPr>
            <a:lvl8pPr indent="-2931" lvl="7" marL="2009531" marR="0" rtl="0" algn="l">
              <a:spcBef>
                <a:spcPts val="0"/>
              </a:spcBef>
              <a:spcAft>
                <a:spcPts val="0"/>
              </a:spcAft>
              <a:buSzPts val="1400"/>
              <a:buNone/>
              <a:defRPr b="0" i="0" sz="1500" u="none" cap="none" strike="noStrike">
                <a:solidFill>
                  <a:srgbClr val="000000"/>
                </a:solidFill>
                <a:latin typeface="Open Sans"/>
                <a:ea typeface="Open Sans"/>
                <a:cs typeface="Open Sans"/>
                <a:sym typeface="Open Sans"/>
              </a:defRPr>
            </a:lvl8pPr>
            <a:lvl9pPr indent="-10606" lvl="8" marL="2296607" marR="0" rtl="0" algn="l">
              <a:spcBef>
                <a:spcPts val="0"/>
              </a:spcBef>
              <a:spcAft>
                <a:spcPts val="0"/>
              </a:spcAft>
              <a:buSzPts val="1400"/>
              <a:buNone/>
              <a:defRPr b="0" i="0" sz="1500" u="none" cap="none" strike="noStrike">
                <a:solidFill>
                  <a:srgbClr val="000000"/>
                </a:solidFill>
                <a:latin typeface="Open Sans"/>
                <a:ea typeface="Open Sans"/>
                <a:cs typeface="Open Sans"/>
                <a:sym typeface="Open Sans"/>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90000"/>
              </a:lnSpc>
              <a:spcBef>
                <a:spcPts val="0"/>
              </a:spcBef>
              <a:spcAft>
                <a:spcPts val="0"/>
              </a:spcAft>
              <a:buNone/>
            </a:pPr>
            <a:fld id="{00000000-1234-1234-1234-123412341234}" type="slidenum">
              <a:rPr b="0" i="0" lang="en-US" sz="1200" u="none" cap="none" strike="noStrike">
                <a:solidFill>
                  <a:srgbClr val="000000"/>
                </a:solidFill>
                <a:latin typeface="Open Sans"/>
                <a:ea typeface="Open Sans"/>
                <a:cs typeface="Open Sans"/>
                <a:sym typeface="Open Sans"/>
              </a:rPr>
              <a:t>‹#›</a:t>
            </a:fld>
            <a:endParaRPr b="0" i="0" sz="1200" u="none" cap="none" strike="noStrike">
              <a:solidFill>
                <a:srgbClr val="000000"/>
              </a:solidFill>
              <a:latin typeface="Open Sans"/>
              <a:ea typeface="Open Sans"/>
              <a:cs typeface="Open Sans"/>
              <a:sym typeface="Open San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240"/>
              </a:spcBef>
              <a:spcAft>
                <a:spcPts val="0"/>
              </a:spcAft>
              <a:buNone/>
            </a:pPr>
            <a:r>
              <a:rPr lang="en-US" sz="1000"/>
              <a:t>just mention that we will be covering functional paradigm</a:t>
            </a:r>
            <a:endParaRPr sz="1000"/>
          </a:p>
          <a:p>
            <a:pPr indent="0" lvl="0" marL="0">
              <a:spcBef>
                <a:spcPts val="240"/>
              </a:spcBef>
              <a:spcAft>
                <a:spcPts val="0"/>
              </a:spcAft>
              <a:buNone/>
            </a:pPr>
            <a:r>
              <a:rPr lang="en-US" sz="1000"/>
              <a:t>Ask question - How many of you have wokred on BigData, we will stry to make fun for people who haven’t - pun intended. </a:t>
            </a:r>
            <a:endParaRPr sz="1000"/>
          </a:p>
        </p:txBody>
      </p:sp>
      <p:sp>
        <p:nvSpPr>
          <p:cNvPr id="134" name="Shape 134"/>
          <p:cNvSpPr/>
          <p:nvPr>
            <p:ph idx="2" type="sldImg"/>
          </p:nvPr>
        </p:nvSpPr>
        <p:spPr>
          <a:xfrm>
            <a:off x="384175" y="685800"/>
            <a:ext cx="608965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240"/>
              </a:spcBef>
              <a:spcAft>
                <a:spcPts val="0"/>
              </a:spcAft>
              <a:buNone/>
            </a:pPr>
            <a:r>
              <a:rPr lang="en-US"/>
              <a:t>handover to Atif</a:t>
            </a:r>
            <a:endParaRPr/>
          </a:p>
          <a:p>
            <a:pPr indent="0" lvl="0" marL="0" rtl="0">
              <a:spcBef>
                <a:spcPts val="240"/>
              </a:spcBef>
              <a:spcAft>
                <a:spcPts val="0"/>
              </a:spcAft>
              <a:buNone/>
            </a:pPr>
            <a:r>
              <a:rPr lang="en-US"/>
              <a:t>Any guesses to what happened next?</a:t>
            </a:r>
            <a:endParaRPr/>
          </a:p>
        </p:txBody>
      </p:sp>
      <p:sp>
        <p:nvSpPr>
          <p:cNvPr id="214" name="Shape 214"/>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240"/>
              </a:spcBef>
              <a:spcAft>
                <a:spcPts val="0"/>
              </a:spcAft>
              <a:buNone/>
            </a:pPr>
            <a:r>
              <a:rPr lang="en-US"/>
              <a:t>handover to Atif</a:t>
            </a:r>
            <a:endParaRPr/>
          </a:p>
          <a:p>
            <a:pPr indent="0" lvl="0" marL="0" rtl="0">
              <a:spcBef>
                <a:spcPts val="240"/>
              </a:spcBef>
              <a:spcAft>
                <a:spcPts val="0"/>
              </a:spcAft>
              <a:buNone/>
            </a:pPr>
            <a:r>
              <a:rPr lang="en-US"/>
              <a:t>Any guesses to what happened next?</a:t>
            </a:r>
            <a:endParaRPr/>
          </a:p>
        </p:txBody>
      </p:sp>
      <p:sp>
        <p:nvSpPr>
          <p:cNvPr id="223" name="Shape 223"/>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240"/>
              </a:spcBef>
              <a:spcAft>
                <a:spcPts val="0"/>
              </a:spcAft>
              <a:buNone/>
            </a:pPr>
            <a:r>
              <a:rPr lang="en-US"/>
              <a:t>handover to Atif</a:t>
            </a:r>
            <a:endParaRPr/>
          </a:p>
          <a:p>
            <a:pPr indent="0" lvl="0" marL="0" rtl="0">
              <a:spcBef>
                <a:spcPts val="240"/>
              </a:spcBef>
              <a:spcAft>
                <a:spcPts val="0"/>
              </a:spcAft>
              <a:buNone/>
            </a:pPr>
            <a:r>
              <a:rPr lang="en-US"/>
              <a:t>Any guesses  what happened next?</a:t>
            </a:r>
            <a:endParaRPr/>
          </a:p>
        </p:txBody>
      </p:sp>
      <p:sp>
        <p:nvSpPr>
          <p:cNvPr id="232" name="Shape 232"/>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240"/>
              </a:spcBef>
              <a:spcAft>
                <a:spcPts val="0"/>
              </a:spcAft>
              <a:buNone/>
            </a:pPr>
            <a:r>
              <a:t/>
            </a:r>
            <a:endParaRPr/>
          </a:p>
        </p:txBody>
      </p:sp>
      <p:sp>
        <p:nvSpPr>
          <p:cNvPr id="240" name="Shape 240"/>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240"/>
              </a:spcBef>
              <a:spcAft>
                <a:spcPts val="0"/>
              </a:spcAft>
              <a:buNone/>
            </a:pPr>
            <a:r>
              <a:t/>
            </a:r>
            <a:endParaRPr/>
          </a:p>
        </p:txBody>
      </p:sp>
      <p:sp>
        <p:nvSpPr>
          <p:cNvPr id="271" name="Shape 271"/>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240"/>
              </a:spcBef>
              <a:spcAft>
                <a:spcPts val="0"/>
              </a:spcAft>
              <a:buNone/>
            </a:pPr>
            <a:r>
              <a:t/>
            </a:r>
            <a:endParaRPr/>
          </a:p>
        </p:txBody>
      </p:sp>
      <p:sp>
        <p:nvSpPr>
          <p:cNvPr id="285" name="Shape 285"/>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240"/>
              </a:spcBef>
              <a:spcAft>
                <a:spcPts val="0"/>
              </a:spcAft>
              <a:buNone/>
            </a:pPr>
            <a:r>
              <a:rPr lang="en-US"/>
              <a:t>Handover to Achal</a:t>
            </a:r>
            <a:endParaRPr/>
          </a:p>
        </p:txBody>
      </p:sp>
      <p:sp>
        <p:nvSpPr>
          <p:cNvPr id="294" name="Shape 294"/>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240"/>
              </a:spcBef>
              <a:spcAft>
                <a:spcPts val="0"/>
              </a:spcAft>
              <a:buNone/>
            </a:pPr>
            <a:r>
              <a:rPr lang="en-US"/>
              <a:t>talk about the exp.</a:t>
            </a:r>
            <a:endParaRPr/>
          </a:p>
        </p:txBody>
      </p:sp>
      <p:sp>
        <p:nvSpPr>
          <p:cNvPr id="302" name="Shape 302"/>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240"/>
              </a:spcBef>
              <a:spcAft>
                <a:spcPts val="0"/>
              </a:spcAft>
              <a:buNone/>
            </a:pPr>
            <a:r>
              <a:rPr lang="en-US"/>
              <a:t>For less ceremony pt.,  go to Driver class slide.</a:t>
            </a:r>
            <a:endParaRPr/>
          </a:p>
        </p:txBody>
      </p:sp>
      <p:sp>
        <p:nvSpPr>
          <p:cNvPr id="333" name="Shape 333"/>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240"/>
              </a:spcBef>
              <a:spcAft>
                <a:spcPts val="0"/>
              </a:spcAft>
              <a:buNone/>
            </a:pPr>
            <a:r>
              <a:t/>
            </a:r>
            <a:endParaRPr/>
          </a:p>
        </p:txBody>
      </p:sp>
      <p:sp>
        <p:nvSpPr>
          <p:cNvPr id="342" name="Shape 342"/>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240"/>
              </a:spcBef>
              <a:spcAft>
                <a:spcPts val="0"/>
              </a:spcAft>
              <a:buNone/>
            </a:pPr>
            <a:r>
              <a:rPr lang="en-US" sz="1000"/>
              <a:t>handover to Atif</a:t>
            </a:r>
            <a:endParaRPr sz="1000"/>
          </a:p>
          <a:p>
            <a:pPr indent="0" lvl="0" marL="0">
              <a:spcBef>
                <a:spcPts val="240"/>
              </a:spcBef>
              <a:spcAft>
                <a:spcPts val="0"/>
              </a:spcAft>
              <a:buNone/>
            </a:pPr>
            <a:r>
              <a:rPr lang="en-US" sz="1000"/>
              <a:t>Any guesses to what happened next?</a:t>
            </a:r>
            <a:endParaRPr sz="1000"/>
          </a:p>
        </p:txBody>
      </p:sp>
      <p:sp>
        <p:nvSpPr>
          <p:cNvPr id="147" name="Shape 147"/>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240"/>
              </a:spcBef>
              <a:spcAft>
                <a:spcPts val="0"/>
              </a:spcAft>
              <a:buNone/>
            </a:pPr>
            <a:r>
              <a:rPr lang="en-US"/>
              <a:t>Handover to Atif</a:t>
            </a:r>
            <a:endParaRPr/>
          </a:p>
        </p:txBody>
      </p:sp>
      <p:sp>
        <p:nvSpPr>
          <p:cNvPr id="351" name="Shape 351"/>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240"/>
              </a:spcBef>
              <a:spcAft>
                <a:spcPts val="0"/>
              </a:spcAft>
              <a:buNone/>
            </a:pPr>
            <a:r>
              <a:t/>
            </a:r>
            <a:endParaRPr/>
          </a:p>
        </p:txBody>
      </p:sp>
      <p:sp>
        <p:nvSpPr>
          <p:cNvPr id="359" name="Shape 359"/>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240"/>
              </a:spcBef>
              <a:spcAft>
                <a:spcPts val="0"/>
              </a:spcAft>
              <a:buNone/>
            </a:pPr>
            <a:r>
              <a:t/>
            </a:r>
            <a:endParaRPr/>
          </a:p>
        </p:txBody>
      </p:sp>
      <p:sp>
        <p:nvSpPr>
          <p:cNvPr id="384" name="Shape 384"/>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240"/>
              </a:spcBef>
              <a:spcAft>
                <a:spcPts val="0"/>
              </a:spcAft>
              <a:buNone/>
            </a:pPr>
            <a:r>
              <a:rPr lang="en-US"/>
              <a:t>Show of hands</a:t>
            </a:r>
            <a:endParaRPr/>
          </a:p>
        </p:txBody>
      </p:sp>
      <p:sp>
        <p:nvSpPr>
          <p:cNvPr id="392" name="Shape 392"/>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240"/>
              </a:spcBef>
              <a:spcAft>
                <a:spcPts val="0"/>
              </a:spcAft>
              <a:buNone/>
            </a:pPr>
            <a:r>
              <a:t/>
            </a:r>
            <a:endParaRPr/>
          </a:p>
        </p:txBody>
      </p:sp>
      <p:sp>
        <p:nvSpPr>
          <p:cNvPr id="408" name="Shape 408"/>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240"/>
              </a:spcBef>
              <a:spcAft>
                <a:spcPts val="0"/>
              </a:spcAft>
              <a:buNone/>
            </a:pPr>
            <a:r>
              <a:t/>
            </a:r>
            <a:endParaRPr/>
          </a:p>
        </p:txBody>
      </p:sp>
      <p:sp>
        <p:nvSpPr>
          <p:cNvPr id="416" name="Shape 416"/>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240"/>
              </a:spcBef>
              <a:spcAft>
                <a:spcPts val="0"/>
              </a:spcAft>
              <a:buNone/>
            </a:pPr>
            <a:r>
              <a:rPr lang="en-US"/>
              <a:t>Handover to Atif</a:t>
            </a:r>
            <a:endParaRPr/>
          </a:p>
        </p:txBody>
      </p:sp>
      <p:sp>
        <p:nvSpPr>
          <p:cNvPr id="424" name="Shape 424"/>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240"/>
              </a:spcBef>
              <a:spcAft>
                <a:spcPts val="0"/>
              </a:spcAft>
              <a:buNone/>
            </a:pPr>
            <a:r>
              <a:t/>
            </a:r>
            <a:endParaRPr/>
          </a:p>
        </p:txBody>
      </p:sp>
      <p:sp>
        <p:nvSpPr>
          <p:cNvPr id="433" name="Shape 433"/>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240"/>
              </a:spcBef>
              <a:spcAft>
                <a:spcPts val="0"/>
              </a:spcAft>
              <a:buNone/>
            </a:pPr>
            <a:r>
              <a:rPr lang="en-US"/>
              <a:t>bakar</a:t>
            </a:r>
            <a:endParaRPr/>
          </a:p>
          <a:p>
            <a:pPr indent="0" lvl="0" marL="0" rtl="0">
              <a:spcBef>
                <a:spcPts val="240"/>
              </a:spcBef>
              <a:spcAft>
                <a:spcPts val="0"/>
              </a:spcAft>
              <a:buNone/>
            </a:pPr>
            <a:r>
              <a:t/>
            </a:r>
            <a:endParaRPr/>
          </a:p>
        </p:txBody>
      </p:sp>
      <p:sp>
        <p:nvSpPr>
          <p:cNvPr id="442" name="Shape 442"/>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240"/>
              </a:spcBef>
              <a:spcAft>
                <a:spcPts val="0"/>
              </a:spcAft>
              <a:buNone/>
            </a:pPr>
            <a:r>
              <a:rPr lang="en-US"/>
              <a:t>Spark - Drop In</a:t>
            </a:r>
            <a:endParaRPr/>
          </a:p>
          <a:p>
            <a:pPr indent="0" lvl="0" marL="0" rtl="0">
              <a:spcBef>
                <a:spcPts val="240"/>
              </a:spcBef>
              <a:spcAft>
                <a:spcPts val="0"/>
              </a:spcAft>
              <a:buNone/>
            </a:pPr>
            <a:r>
              <a:rPr lang="en-US"/>
              <a:t>Spark tries to combine best of all worlds.</a:t>
            </a:r>
            <a:endParaRPr/>
          </a:p>
        </p:txBody>
      </p:sp>
      <p:sp>
        <p:nvSpPr>
          <p:cNvPr id="449" name="Shape 449"/>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240"/>
              </a:spcBef>
              <a:spcAft>
                <a:spcPts val="0"/>
              </a:spcAft>
              <a:buNone/>
            </a:pPr>
            <a:r>
              <a:rPr lang="en-US" sz="1000"/>
              <a:t>Big data is big</a:t>
            </a:r>
            <a:endParaRPr sz="1000"/>
          </a:p>
        </p:txBody>
      </p:sp>
      <p:sp>
        <p:nvSpPr>
          <p:cNvPr id="155" name="Shape 155"/>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Shape 456"/>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457" name="Shape 4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240"/>
              </a:spcBef>
              <a:spcAft>
                <a:spcPts val="0"/>
              </a:spcAft>
              <a:buNone/>
            </a:pPr>
            <a:r>
              <a:t/>
            </a:r>
            <a:endParaRPr/>
          </a:p>
        </p:txBody>
      </p:sp>
      <p:sp>
        <p:nvSpPr>
          <p:cNvPr id="458" name="Shape 458"/>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Shape 467"/>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468" name="Shape 4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240"/>
              </a:spcBef>
              <a:spcAft>
                <a:spcPts val="0"/>
              </a:spcAft>
              <a:buNone/>
            </a:pPr>
            <a:r>
              <a:t/>
            </a:r>
            <a:endParaRPr/>
          </a:p>
        </p:txBody>
      </p:sp>
      <p:sp>
        <p:nvSpPr>
          <p:cNvPr id="469" name="Shape 469"/>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240"/>
              </a:spcBef>
              <a:spcAft>
                <a:spcPts val="0"/>
              </a:spcAft>
              <a:buNone/>
            </a:pPr>
            <a:r>
              <a:rPr lang="en-US"/>
              <a:t>How does in Memory improve HDFS</a:t>
            </a:r>
            <a:endParaRPr/>
          </a:p>
          <a:p>
            <a:pPr indent="0" lvl="0" marL="0">
              <a:spcBef>
                <a:spcPts val="240"/>
              </a:spcBef>
              <a:spcAft>
                <a:spcPts val="0"/>
              </a:spcAft>
              <a:buNone/>
            </a:pPr>
            <a:r>
              <a:rPr lang="en-US"/>
              <a:t>JRuby,CLJR</a:t>
            </a:r>
            <a:endParaRPr/>
          </a:p>
        </p:txBody>
      </p:sp>
      <p:sp>
        <p:nvSpPr>
          <p:cNvPr id="480" name="Shape 480"/>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240"/>
              </a:spcBef>
              <a:spcAft>
                <a:spcPts val="0"/>
              </a:spcAft>
              <a:buNone/>
            </a:pPr>
            <a:r>
              <a:rPr lang="en-US"/>
              <a:t>Handover to Achal</a:t>
            </a:r>
            <a:endParaRPr/>
          </a:p>
        </p:txBody>
      </p:sp>
      <p:sp>
        <p:nvSpPr>
          <p:cNvPr id="488" name="Shape 488"/>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240"/>
              </a:spcBef>
              <a:spcAft>
                <a:spcPts val="0"/>
              </a:spcAft>
              <a:buNone/>
            </a:pPr>
            <a:r>
              <a:rPr lang="en-US"/>
              <a:t>big data history</a:t>
            </a:r>
            <a:endParaRPr/>
          </a:p>
          <a:p>
            <a:pPr indent="0" lvl="0" marL="0">
              <a:spcBef>
                <a:spcPts val="240"/>
              </a:spcBef>
              <a:spcAft>
                <a:spcPts val="0"/>
              </a:spcAft>
              <a:buNone/>
            </a:pPr>
            <a:r>
              <a:rPr lang="en-US"/>
              <a:t>Hadoop</a:t>
            </a:r>
            <a:endParaRPr/>
          </a:p>
          <a:p>
            <a:pPr indent="0" lvl="0" marL="0">
              <a:spcBef>
                <a:spcPts val="240"/>
              </a:spcBef>
              <a:spcAft>
                <a:spcPts val="0"/>
              </a:spcAft>
              <a:buNone/>
            </a:pPr>
            <a:r>
              <a:rPr lang="en-US"/>
              <a:t>functional</a:t>
            </a:r>
            <a:endParaRPr/>
          </a:p>
          <a:p>
            <a:pPr indent="0" lvl="0" marL="0">
              <a:spcBef>
                <a:spcPts val="240"/>
              </a:spcBef>
              <a:spcAft>
                <a:spcPts val="0"/>
              </a:spcAft>
              <a:buNone/>
            </a:pPr>
            <a:r>
              <a:rPr lang="en-US"/>
              <a:t>spark</a:t>
            </a:r>
            <a:endParaRPr/>
          </a:p>
        </p:txBody>
      </p:sp>
      <p:sp>
        <p:nvSpPr>
          <p:cNvPr id="496" name="Shape 496"/>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Shape 503"/>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504" name="Shape 5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240"/>
              </a:spcBef>
              <a:spcAft>
                <a:spcPts val="0"/>
              </a:spcAft>
              <a:buNone/>
            </a:pPr>
            <a:r>
              <a:rPr lang="en-US"/>
              <a:t>big data history</a:t>
            </a:r>
            <a:endParaRPr/>
          </a:p>
          <a:p>
            <a:pPr indent="0" lvl="0" marL="0" rtl="0">
              <a:spcBef>
                <a:spcPts val="240"/>
              </a:spcBef>
              <a:spcAft>
                <a:spcPts val="0"/>
              </a:spcAft>
              <a:buNone/>
            </a:pPr>
            <a:r>
              <a:rPr lang="en-US"/>
              <a:t>Hadoop</a:t>
            </a:r>
            <a:endParaRPr/>
          </a:p>
          <a:p>
            <a:pPr indent="0" lvl="0" marL="0" rtl="0">
              <a:spcBef>
                <a:spcPts val="240"/>
              </a:spcBef>
              <a:spcAft>
                <a:spcPts val="0"/>
              </a:spcAft>
              <a:buNone/>
            </a:pPr>
            <a:r>
              <a:rPr lang="en-US"/>
              <a:t>functional</a:t>
            </a:r>
            <a:endParaRPr/>
          </a:p>
          <a:p>
            <a:pPr indent="0" lvl="0" marL="0" rtl="0">
              <a:spcBef>
                <a:spcPts val="240"/>
              </a:spcBef>
              <a:spcAft>
                <a:spcPts val="0"/>
              </a:spcAft>
              <a:buNone/>
            </a:pPr>
            <a:r>
              <a:rPr lang="en-US"/>
              <a:t>spark</a:t>
            </a:r>
            <a:endParaRPr/>
          </a:p>
        </p:txBody>
      </p:sp>
      <p:sp>
        <p:nvSpPr>
          <p:cNvPr id="505" name="Shape 505"/>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Shape 511"/>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512" name="Shape 5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240"/>
              </a:spcBef>
              <a:spcAft>
                <a:spcPts val="0"/>
              </a:spcAft>
              <a:buNone/>
            </a:pPr>
            <a:r>
              <a:t/>
            </a:r>
            <a:endParaRPr/>
          </a:p>
        </p:txBody>
      </p:sp>
      <p:sp>
        <p:nvSpPr>
          <p:cNvPr id="513" name="Shape 513"/>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240"/>
              </a:spcBef>
              <a:spcAft>
                <a:spcPts val="0"/>
              </a:spcAft>
              <a:buNone/>
            </a:pPr>
            <a:r>
              <a:t/>
            </a:r>
            <a:endParaRPr/>
          </a:p>
        </p:txBody>
      </p:sp>
      <p:sp>
        <p:nvSpPr>
          <p:cNvPr id="522" name="Shape 522"/>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240"/>
              </a:spcBef>
              <a:spcAft>
                <a:spcPts val="0"/>
              </a:spcAft>
              <a:buNone/>
            </a:pPr>
            <a:r>
              <a:t/>
            </a:r>
            <a:endParaRPr/>
          </a:p>
        </p:txBody>
      </p:sp>
      <p:sp>
        <p:nvSpPr>
          <p:cNvPr id="532" name="Shape 532"/>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Shape 5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240"/>
              </a:spcBef>
              <a:spcAft>
                <a:spcPts val="0"/>
              </a:spcAft>
              <a:buNone/>
            </a:pPr>
            <a:r>
              <a:t/>
            </a:r>
            <a:endParaRPr/>
          </a:p>
        </p:txBody>
      </p:sp>
      <p:sp>
        <p:nvSpPr>
          <p:cNvPr id="539" name="Shape 539"/>
          <p:cNvSpPr/>
          <p:nvPr>
            <p:ph idx="2" type="sldImg"/>
          </p:nvPr>
        </p:nvSpPr>
        <p:spPr>
          <a:xfrm>
            <a:off x="384175" y="685800"/>
            <a:ext cx="608965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240"/>
              </a:spcBef>
              <a:spcAft>
                <a:spcPts val="0"/>
              </a:spcAft>
              <a:buNone/>
            </a:pPr>
            <a:r>
              <a:rPr lang="en-US" sz="1000"/>
              <a:t>bakar</a:t>
            </a:r>
            <a:endParaRPr sz="1000"/>
          </a:p>
        </p:txBody>
      </p:sp>
      <p:sp>
        <p:nvSpPr>
          <p:cNvPr id="162" name="Shape 162"/>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240"/>
              </a:spcBef>
              <a:spcAft>
                <a:spcPts val="0"/>
              </a:spcAft>
              <a:buNone/>
            </a:pPr>
            <a:r>
              <a:rPr lang="en-US" sz="1000"/>
              <a:t>handover to Achal</a:t>
            </a:r>
            <a:endParaRPr sz="1000"/>
          </a:p>
          <a:p>
            <a:pPr indent="0" lvl="0" marL="0" rtl="0">
              <a:spcBef>
                <a:spcPts val="240"/>
              </a:spcBef>
              <a:spcAft>
                <a:spcPts val="0"/>
              </a:spcAft>
              <a:buNone/>
            </a:pPr>
            <a:r>
              <a:rPr lang="en-US" sz="1000"/>
              <a:t>Any guesses to what happened next?</a:t>
            </a:r>
            <a:endParaRPr sz="1000"/>
          </a:p>
        </p:txBody>
      </p:sp>
      <p:sp>
        <p:nvSpPr>
          <p:cNvPr id="170" name="Shape 170"/>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240"/>
              </a:spcBef>
              <a:spcAft>
                <a:spcPts val="0"/>
              </a:spcAft>
              <a:buNone/>
            </a:pPr>
            <a:r>
              <a:t/>
            </a:r>
            <a:endParaRPr/>
          </a:p>
        </p:txBody>
      </p:sp>
      <p:sp>
        <p:nvSpPr>
          <p:cNvPr id="178" name="Shape 178"/>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240"/>
              </a:spcBef>
              <a:spcAft>
                <a:spcPts val="0"/>
              </a:spcAft>
              <a:buNone/>
            </a:pPr>
            <a:r>
              <a:t/>
            </a:r>
            <a:endParaRPr/>
          </a:p>
        </p:txBody>
      </p:sp>
      <p:sp>
        <p:nvSpPr>
          <p:cNvPr id="186" name="Shape 186"/>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240"/>
              </a:spcBef>
              <a:spcAft>
                <a:spcPts val="0"/>
              </a:spcAft>
              <a:buNone/>
            </a:pPr>
            <a:r>
              <a:rPr lang="en-US"/>
              <a:t>Can you guess what will these mapper do on the input and reducer’s implementation.</a:t>
            </a:r>
            <a:endParaRPr/>
          </a:p>
        </p:txBody>
      </p:sp>
      <p:sp>
        <p:nvSpPr>
          <p:cNvPr id="196" name="Shape 196"/>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240"/>
              </a:spcBef>
              <a:spcAft>
                <a:spcPts val="0"/>
              </a:spcAft>
              <a:buNone/>
            </a:pPr>
            <a:r>
              <a:rPr lang="en-US"/>
              <a:t>handover to Atif</a:t>
            </a:r>
            <a:endParaRPr/>
          </a:p>
          <a:p>
            <a:pPr indent="0" lvl="0" marL="0" rtl="0">
              <a:spcBef>
                <a:spcPts val="240"/>
              </a:spcBef>
              <a:spcAft>
                <a:spcPts val="0"/>
              </a:spcAft>
              <a:buNone/>
            </a:pPr>
            <a:r>
              <a:rPr lang="en-US"/>
              <a:t>Any guesses to what happened next?</a:t>
            </a:r>
            <a:endParaRPr/>
          </a:p>
        </p:txBody>
      </p:sp>
      <p:sp>
        <p:nvSpPr>
          <p:cNvPr id="205" name="Shape 205"/>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lt - Reversed">
  <p:cSld name="Title Alt - Reversed">
    <p:bg>
      <p:bgPr>
        <a:solidFill>
          <a:schemeClr val="dk2"/>
        </a:solidFill>
      </p:bgPr>
    </p:bg>
    <p:spTree>
      <p:nvGrpSpPr>
        <p:cNvPr id="13" name="Shape 13"/>
        <p:cNvGrpSpPr/>
        <p:nvPr/>
      </p:nvGrpSpPr>
      <p:grpSpPr>
        <a:xfrm>
          <a:off x="0" y="0"/>
          <a:ext cx="0" cy="0"/>
          <a:chOff x="0" y="0"/>
          <a:chExt cx="0" cy="0"/>
        </a:xfrm>
      </p:grpSpPr>
      <p:cxnSp>
        <p:nvCxnSpPr>
          <p:cNvPr id="14" name="Shape 14"/>
          <p:cNvCxnSpPr/>
          <p:nvPr/>
        </p:nvCxnSpPr>
        <p:spPr>
          <a:xfrm>
            <a:off x="375047" y="4088278"/>
            <a:ext cx="8393906" cy="838"/>
          </a:xfrm>
          <a:prstGeom prst="straightConnector1">
            <a:avLst/>
          </a:prstGeom>
          <a:noFill/>
          <a:ln cap="flat" cmpd="sng" w="12700">
            <a:solidFill>
              <a:schemeClr val="lt1"/>
            </a:solidFill>
            <a:prstDash val="solid"/>
            <a:miter lim="8000"/>
            <a:headEnd len="med" w="med" type="none"/>
            <a:tailEnd len="med" w="med" type="none"/>
          </a:ln>
        </p:spPr>
      </p:cxnSp>
      <p:pic>
        <p:nvPicPr>
          <p:cNvPr descr="TW_Logo_NoTag_wht.pdf" id="15" name="Shape 15"/>
          <p:cNvPicPr preferRelativeResize="0"/>
          <p:nvPr/>
        </p:nvPicPr>
        <p:blipFill rotWithShape="1">
          <a:blip r:embed="rId2">
            <a:alphaModFix/>
          </a:blip>
          <a:srcRect b="0" l="0" r="0" t="0"/>
          <a:stretch/>
        </p:blipFill>
        <p:spPr>
          <a:xfrm>
            <a:off x="392906" y="402208"/>
            <a:ext cx="2129409" cy="330073"/>
          </a:xfrm>
          <a:prstGeom prst="rect">
            <a:avLst/>
          </a:prstGeom>
          <a:noFill/>
          <a:ln>
            <a:noFill/>
          </a:ln>
        </p:spPr>
      </p:pic>
      <p:sp>
        <p:nvSpPr>
          <p:cNvPr id="16" name="Shape 16"/>
          <p:cNvSpPr txBox="1"/>
          <p:nvPr>
            <p:ph type="title"/>
          </p:nvPr>
        </p:nvSpPr>
        <p:spPr>
          <a:xfrm>
            <a:off x="379512" y="1008872"/>
            <a:ext cx="8384977" cy="2983043"/>
          </a:xfrm>
          <a:prstGeom prst="rect">
            <a:avLst/>
          </a:prstGeom>
          <a:noFill/>
          <a:ln>
            <a:noFill/>
          </a:ln>
        </p:spPr>
        <p:txBody>
          <a:bodyPr anchorCtr="0" anchor="b" bIns="91425" lIns="91425" spcFirstLastPara="1" rIns="91425" wrap="square" tIns="91425"/>
          <a:lstStyle>
            <a:lvl1pPr indent="0" lvl="0" marL="0" marR="0" rtl="0" algn="l">
              <a:lnSpc>
                <a:spcPct val="70000"/>
              </a:lnSpc>
              <a:spcBef>
                <a:spcPts val="0"/>
              </a:spcBef>
              <a:spcAft>
                <a:spcPts val="0"/>
              </a:spcAft>
              <a:buClr>
                <a:srgbClr val="FFFFFF"/>
              </a:buClr>
              <a:buSzPts val="1400"/>
              <a:buFont typeface="Open Sans"/>
              <a:buNone/>
              <a:defRPr b="0" i="0" sz="6000" u="none" cap="none" strike="noStrike">
                <a:solidFill>
                  <a:srgbClr val="FFFFFF"/>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5pPr>
            <a:lvl6pPr indent="-7676" lvl="5" marL="287076"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6pPr>
            <a:lvl7pPr indent="-2652" lvl="6" marL="574152"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8pPr>
            <a:lvl9pPr indent="-5304" lvl="8" marL="1148304"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9pPr>
          </a:lstStyle>
          <a:p/>
        </p:txBody>
      </p:sp>
      <p:sp>
        <p:nvSpPr>
          <p:cNvPr id="17" name="Shape 17"/>
          <p:cNvSpPr txBox="1"/>
          <p:nvPr>
            <p:ph idx="1" type="body"/>
          </p:nvPr>
        </p:nvSpPr>
        <p:spPr>
          <a:xfrm>
            <a:off x="375047" y="4243295"/>
            <a:ext cx="8393906" cy="603312"/>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1507"/>
              </a:spcBef>
              <a:spcAft>
                <a:spcPts val="0"/>
              </a:spcAft>
              <a:buSzPts val="1400"/>
              <a:buNone/>
              <a:defRPr b="0" i="1" sz="1800" u="none" cap="none" strike="noStrike">
                <a:solidFill>
                  <a:srgbClr val="FFFFFF"/>
                </a:solidFill>
                <a:latin typeface="Open Sans"/>
                <a:ea typeface="Open Sans"/>
                <a:cs typeface="Open Sans"/>
                <a:sym typeface="Open Sans"/>
              </a:defRPr>
            </a:lvl1pPr>
            <a:lvl2pPr indent="-228600" lvl="1" marL="914400" marR="0" rtl="0" algn="l">
              <a:lnSpc>
                <a:spcPct val="110000"/>
              </a:lnSpc>
              <a:spcBef>
                <a:spcPts val="600"/>
              </a:spcBef>
              <a:spcAft>
                <a:spcPts val="0"/>
              </a:spcAft>
              <a:buSzPts val="1400"/>
              <a:buNone/>
              <a:defRPr b="0" i="1" sz="1800" u="none" cap="none" strike="noStrike">
                <a:solidFill>
                  <a:srgbClr val="FFFFFF"/>
                </a:solidFill>
                <a:latin typeface="Open Sans"/>
                <a:ea typeface="Open Sans"/>
                <a:cs typeface="Open Sans"/>
                <a:sym typeface="Open Sans"/>
              </a:defRPr>
            </a:lvl2pPr>
            <a:lvl3pPr indent="-342900" lvl="2" marL="1371600" marR="0" rtl="0" algn="l">
              <a:lnSpc>
                <a:spcPct val="110000"/>
              </a:lnSpc>
              <a:spcBef>
                <a:spcPts val="753"/>
              </a:spcBef>
              <a:spcAft>
                <a:spcPts val="0"/>
              </a:spcAft>
              <a:buClr>
                <a:schemeClr val="dk2"/>
              </a:buClr>
              <a:buSzPts val="1800"/>
              <a:buFont typeface="Merriweather Sans"/>
              <a:buChar char="■"/>
              <a:defRPr b="0" i="1" sz="1800" u="none" cap="none" strike="noStrike">
                <a:solidFill>
                  <a:srgbClr val="FFFFFF"/>
                </a:solidFill>
                <a:latin typeface="Open Sans"/>
                <a:ea typeface="Open Sans"/>
                <a:cs typeface="Open Sans"/>
                <a:sym typeface="Open Sans"/>
              </a:defRPr>
            </a:lvl3pPr>
            <a:lvl4pPr indent="-342900" lvl="3" marL="1828800" marR="0" rtl="0" algn="l">
              <a:lnSpc>
                <a:spcPct val="110000"/>
              </a:lnSpc>
              <a:spcBef>
                <a:spcPts val="753"/>
              </a:spcBef>
              <a:spcAft>
                <a:spcPts val="0"/>
              </a:spcAft>
              <a:buClr>
                <a:schemeClr val="dk2"/>
              </a:buClr>
              <a:buSzPts val="1800"/>
              <a:buFont typeface="Merriweather Sans"/>
              <a:buChar char="●"/>
              <a:defRPr b="0" i="1" sz="1800" u="none" cap="none" strike="noStrike">
                <a:solidFill>
                  <a:srgbClr val="FFFFFF"/>
                </a:solidFill>
                <a:latin typeface="Open Sans"/>
                <a:ea typeface="Open Sans"/>
                <a:cs typeface="Open Sans"/>
                <a:sym typeface="Open Sans"/>
              </a:defRPr>
            </a:lvl4pPr>
            <a:lvl5pPr indent="-342900" lvl="4" marL="2286000" marR="0" rtl="0" algn="l">
              <a:lnSpc>
                <a:spcPct val="110000"/>
              </a:lnSpc>
              <a:spcBef>
                <a:spcPts val="753"/>
              </a:spcBef>
              <a:spcAft>
                <a:spcPts val="0"/>
              </a:spcAft>
              <a:buClr>
                <a:schemeClr val="dk2"/>
              </a:buClr>
              <a:buSzPts val="1800"/>
              <a:buFont typeface="Merriweather Sans"/>
              <a:buChar char="-"/>
              <a:defRPr b="0" i="1" sz="1800" u="none" cap="none" strike="noStrike">
                <a:solidFill>
                  <a:srgbClr val="FFFFFF"/>
                </a:solidFill>
                <a:latin typeface="Open Sans"/>
                <a:ea typeface="Open Sans"/>
                <a:cs typeface="Open Sans"/>
                <a:sym typeface="Open Sans"/>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18" name="Shape 18"/>
          <p:cNvSpPr txBox="1"/>
          <p:nvPr>
            <p:ph idx="12" type="sldNum"/>
          </p:nvPr>
        </p:nvSpPr>
        <p:spPr>
          <a:xfrm>
            <a:off x="8687471" y="4886828"/>
            <a:ext cx="188639" cy="15418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Title">
  <p:cSld name="Blank with Title">
    <p:spTree>
      <p:nvGrpSpPr>
        <p:cNvPr id="59" name="Shape 59"/>
        <p:cNvGrpSpPr/>
        <p:nvPr/>
      </p:nvGrpSpPr>
      <p:grpSpPr>
        <a:xfrm>
          <a:off x="0" y="0"/>
          <a:ext cx="0" cy="0"/>
          <a:chOff x="0" y="0"/>
          <a:chExt cx="0" cy="0"/>
        </a:xfrm>
      </p:grpSpPr>
      <p:cxnSp>
        <p:nvCxnSpPr>
          <p:cNvPr id="60" name="Shape 60"/>
          <p:cNvCxnSpPr/>
          <p:nvPr/>
        </p:nvCxnSpPr>
        <p:spPr>
          <a:xfrm>
            <a:off x="1418705" y="745331"/>
            <a:ext cx="6314405" cy="0"/>
          </a:xfrm>
          <a:prstGeom prst="straightConnector1">
            <a:avLst/>
          </a:prstGeom>
          <a:noFill/>
          <a:ln cap="flat" cmpd="sng" w="12700">
            <a:solidFill>
              <a:schemeClr val="dk1"/>
            </a:solidFill>
            <a:prstDash val="solid"/>
            <a:miter lim="8000"/>
            <a:headEnd len="med" w="med" type="none"/>
            <a:tailEnd len="med" w="med" type="none"/>
          </a:ln>
        </p:spPr>
      </p:cxnSp>
      <p:cxnSp>
        <p:nvCxnSpPr>
          <p:cNvPr id="61" name="Shape 61"/>
          <p:cNvCxnSpPr/>
          <p:nvPr/>
        </p:nvCxnSpPr>
        <p:spPr>
          <a:xfrm>
            <a:off x="1418705" y="193563"/>
            <a:ext cx="6314405" cy="0"/>
          </a:xfrm>
          <a:prstGeom prst="straightConnector1">
            <a:avLst/>
          </a:prstGeom>
          <a:noFill/>
          <a:ln cap="flat" cmpd="sng" w="12700">
            <a:solidFill>
              <a:schemeClr val="dk1"/>
            </a:solidFill>
            <a:prstDash val="solid"/>
            <a:miter lim="8000"/>
            <a:headEnd len="med" w="med" type="none"/>
            <a:tailEnd len="med" w="med" type="none"/>
          </a:ln>
        </p:spPr>
      </p:cxnSp>
      <p:sp>
        <p:nvSpPr>
          <p:cNvPr id="62" name="Shape 62"/>
          <p:cNvSpPr txBox="1"/>
          <p:nvPr>
            <p:ph type="title"/>
          </p:nvPr>
        </p:nvSpPr>
        <p:spPr>
          <a:xfrm>
            <a:off x="339328" y="324000"/>
            <a:ext cx="8465344" cy="382098"/>
          </a:xfrm>
          <a:prstGeom prst="rect">
            <a:avLst/>
          </a:prstGeom>
          <a:noFill/>
          <a:ln>
            <a:noFill/>
          </a:ln>
        </p:spPr>
        <p:txBody>
          <a:bodyPr anchorCtr="0" anchor="ctr" bIns="91425" lIns="91425" spcFirstLastPara="1" rIns="91425" wrap="square" tIns="91425"/>
          <a:lstStyle>
            <a:lvl1pPr indent="0" lvl="0" marL="0" marR="0" rtl="0" algn="ctr">
              <a:lnSpc>
                <a:spcPct val="70000"/>
              </a:lnSpc>
              <a:spcBef>
                <a:spcPts val="0"/>
              </a:spcBef>
              <a:spcAft>
                <a:spcPts val="0"/>
              </a:spcAft>
              <a:buSzPts val="1400"/>
              <a:buNone/>
              <a:defRPr b="0" i="0" sz="26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5pPr>
            <a:lvl6pPr indent="-7676" lvl="5" marL="287076"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6pPr>
            <a:lvl7pPr indent="-2652" lvl="6" marL="574152"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8pPr>
            <a:lvl9pPr indent="-5304" lvl="8" marL="1148304"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9pPr>
          </a:lstStyle>
          <a:p/>
        </p:txBody>
      </p:sp>
      <p:sp>
        <p:nvSpPr>
          <p:cNvPr id="63" name="Shape 63"/>
          <p:cNvSpPr txBox="1"/>
          <p:nvPr>
            <p:ph idx="12" type="sldNum"/>
          </p:nvPr>
        </p:nvSpPr>
        <p:spPr>
          <a:xfrm>
            <a:off x="8687471" y="4886828"/>
            <a:ext cx="188639" cy="15418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64" name="Shape 64"/>
        <p:cNvGrpSpPr/>
        <p:nvPr/>
      </p:nvGrpSpPr>
      <p:grpSpPr>
        <a:xfrm>
          <a:off x="0" y="0"/>
          <a:ext cx="0" cy="0"/>
          <a:chOff x="0" y="0"/>
          <a:chExt cx="0" cy="0"/>
        </a:xfrm>
      </p:grpSpPr>
      <p:sp>
        <p:nvSpPr>
          <p:cNvPr id="65" name="Shape 65"/>
          <p:cNvSpPr txBox="1"/>
          <p:nvPr>
            <p:ph idx="12" type="sldNum"/>
          </p:nvPr>
        </p:nvSpPr>
        <p:spPr>
          <a:xfrm>
            <a:off x="8687471" y="4886828"/>
            <a:ext cx="188639" cy="15418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p:cSld name="Closing">
    <p:bg>
      <p:bgPr>
        <a:solidFill>
          <a:schemeClr val="dk2"/>
        </a:solidFill>
      </p:bgPr>
    </p:bg>
    <p:spTree>
      <p:nvGrpSpPr>
        <p:cNvPr id="70" name="Shape 70"/>
        <p:cNvGrpSpPr/>
        <p:nvPr/>
      </p:nvGrpSpPr>
      <p:grpSpPr>
        <a:xfrm>
          <a:off x="0" y="0"/>
          <a:ext cx="0" cy="0"/>
          <a:chOff x="0" y="0"/>
          <a:chExt cx="0" cy="0"/>
        </a:xfrm>
      </p:grpSpPr>
      <p:cxnSp>
        <p:nvCxnSpPr>
          <p:cNvPr id="71" name="Shape 71"/>
          <p:cNvCxnSpPr/>
          <p:nvPr/>
        </p:nvCxnSpPr>
        <p:spPr>
          <a:xfrm>
            <a:off x="1839516" y="1689274"/>
            <a:ext cx="5472783" cy="0"/>
          </a:xfrm>
          <a:prstGeom prst="straightConnector1">
            <a:avLst/>
          </a:prstGeom>
          <a:noFill/>
          <a:ln cap="flat" cmpd="sng" w="12700">
            <a:solidFill>
              <a:schemeClr val="lt1"/>
            </a:solidFill>
            <a:prstDash val="solid"/>
            <a:miter lim="8000"/>
            <a:headEnd len="med" w="med" type="none"/>
            <a:tailEnd len="med" w="med" type="none"/>
          </a:ln>
        </p:spPr>
      </p:cxnSp>
      <p:pic>
        <p:nvPicPr>
          <p:cNvPr descr="TW_Logo_NoTag_wht.pdf" id="72" name="Shape 72"/>
          <p:cNvPicPr preferRelativeResize="0"/>
          <p:nvPr/>
        </p:nvPicPr>
        <p:blipFill rotWithShape="1">
          <a:blip r:embed="rId2">
            <a:alphaModFix/>
          </a:blip>
          <a:srcRect b="0" l="0" r="0" t="0"/>
          <a:stretch/>
        </p:blipFill>
        <p:spPr>
          <a:xfrm>
            <a:off x="3507296" y="4464510"/>
            <a:ext cx="2129409" cy="330073"/>
          </a:xfrm>
          <a:prstGeom prst="rect">
            <a:avLst/>
          </a:prstGeom>
          <a:noFill/>
          <a:ln>
            <a:noFill/>
          </a:ln>
        </p:spPr>
      </p:pic>
      <p:sp>
        <p:nvSpPr>
          <p:cNvPr id="73" name="Shape 73"/>
          <p:cNvSpPr txBox="1"/>
          <p:nvPr>
            <p:ph type="title"/>
          </p:nvPr>
        </p:nvSpPr>
        <p:spPr>
          <a:xfrm>
            <a:off x="267891" y="603312"/>
            <a:ext cx="8608219" cy="1005520"/>
          </a:xfrm>
          <a:prstGeom prst="rect">
            <a:avLst/>
          </a:prstGeom>
          <a:noFill/>
          <a:ln>
            <a:noFill/>
          </a:ln>
        </p:spPr>
        <p:txBody>
          <a:bodyPr anchorCtr="0" anchor="ctr" bIns="91425" lIns="91425" spcFirstLastPara="1" rIns="91425" wrap="square" tIns="91425"/>
          <a:lstStyle>
            <a:lvl1pPr indent="0" lvl="0" marL="0" marR="0" rtl="0" algn="ctr">
              <a:lnSpc>
                <a:spcPct val="70000"/>
              </a:lnSpc>
              <a:spcBef>
                <a:spcPts val="0"/>
              </a:spcBef>
              <a:spcAft>
                <a:spcPts val="0"/>
              </a:spcAft>
              <a:buSzPts val="1400"/>
              <a:buNone/>
              <a:defRPr b="0" i="0" sz="5300" u="none" cap="none" strike="noStrike">
                <a:solidFill>
                  <a:schemeClr val="lt1"/>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lt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lt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lt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lt2"/>
                </a:solidFill>
                <a:latin typeface="Open Sans"/>
                <a:ea typeface="Open Sans"/>
                <a:cs typeface="Open Sans"/>
                <a:sym typeface="Open Sans"/>
              </a:defRPr>
            </a:lvl5pPr>
            <a:lvl6pPr indent="-7676" lvl="5" marL="287076" marR="0" rtl="0" algn="l">
              <a:lnSpc>
                <a:spcPct val="70000"/>
              </a:lnSpc>
              <a:spcBef>
                <a:spcPts val="0"/>
              </a:spcBef>
              <a:spcAft>
                <a:spcPts val="0"/>
              </a:spcAft>
              <a:buSzPts val="1400"/>
              <a:buNone/>
              <a:defRPr b="0" i="0" sz="2300" u="none" cap="none" strike="noStrike">
                <a:solidFill>
                  <a:schemeClr val="lt1"/>
                </a:solidFill>
                <a:latin typeface="Open Sans"/>
                <a:ea typeface="Open Sans"/>
                <a:cs typeface="Open Sans"/>
                <a:sym typeface="Open Sans"/>
              </a:defRPr>
            </a:lvl6pPr>
            <a:lvl7pPr indent="-2652" lvl="6" marL="574152" marR="0" rtl="0" algn="l">
              <a:lnSpc>
                <a:spcPct val="70000"/>
              </a:lnSpc>
              <a:spcBef>
                <a:spcPts val="0"/>
              </a:spcBef>
              <a:spcAft>
                <a:spcPts val="0"/>
              </a:spcAft>
              <a:buSzPts val="1400"/>
              <a:buNone/>
              <a:defRPr b="0" i="0" sz="2300" u="none" cap="none" strike="noStrike">
                <a:solidFill>
                  <a:schemeClr val="lt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lt1"/>
                </a:solidFill>
                <a:latin typeface="Open Sans"/>
                <a:ea typeface="Open Sans"/>
                <a:cs typeface="Open Sans"/>
                <a:sym typeface="Open Sans"/>
              </a:defRPr>
            </a:lvl8pPr>
            <a:lvl9pPr indent="-5304" lvl="8" marL="1148304" marR="0" rtl="0" algn="l">
              <a:lnSpc>
                <a:spcPct val="70000"/>
              </a:lnSpc>
              <a:spcBef>
                <a:spcPts val="0"/>
              </a:spcBef>
              <a:spcAft>
                <a:spcPts val="0"/>
              </a:spcAft>
              <a:buSzPts val="1400"/>
              <a:buNone/>
              <a:defRPr b="0" i="0" sz="2300" u="none" cap="none" strike="noStrike">
                <a:solidFill>
                  <a:schemeClr val="lt1"/>
                </a:solidFill>
                <a:latin typeface="Open Sans"/>
                <a:ea typeface="Open Sans"/>
                <a:cs typeface="Open Sans"/>
                <a:sym typeface="Open Sans"/>
              </a:defRPr>
            </a:lvl9pPr>
          </a:lstStyle>
          <a:p/>
        </p:txBody>
      </p:sp>
      <p:sp>
        <p:nvSpPr>
          <p:cNvPr id="74" name="Shape 74"/>
          <p:cNvSpPr txBox="1"/>
          <p:nvPr>
            <p:ph idx="1" type="body"/>
          </p:nvPr>
        </p:nvSpPr>
        <p:spPr>
          <a:xfrm>
            <a:off x="1839516" y="1733682"/>
            <a:ext cx="5464969" cy="1942640"/>
          </a:xfrm>
          <a:prstGeom prst="rect">
            <a:avLst/>
          </a:prstGeom>
          <a:solidFill>
            <a:schemeClr val="dk2"/>
          </a:solidFill>
          <a:ln>
            <a:noFill/>
          </a:ln>
        </p:spPr>
        <p:txBody>
          <a:bodyPr anchorCtr="0" anchor="t" bIns="91425" lIns="91425" spcFirstLastPara="1" rIns="91425" wrap="square" tIns="91425"/>
          <a:lstStyle>
            <a:lvl1pPr indent="-228600" lvl="0" marL="457200" marR="0" rtl="0" algn="ctr">
              <a:lnSpc>
                <a:spcPct val="120000"/>
              </a:lnSpc>
              <a:spcBef>
                <a:spcPts val="0"/>
              </a:spcBef>
              <a:spcAft>
                <a:spcPts val="0"/>
              </a:spcAft>
              <a:buClr>
                <a:schemeClr val="lt1"/>
              </a:buClr>
              <a:buSzPts val="1400"/>
              <a:buFont typeface="Open Sans"/>
              <a:buNone/>
              <a:defRPr b="0" i="1" sz="1800" u="none" cap="none" strike="noStrike">
                <a:solidFill>
                  <a:schemeClr val="lt1"/>
                </a:solidFill>
                <a:latin typeface="Open Sans"/>
                <a:ea typeface="Open Sans"/>
                <a:cs typeface="Open Sans"/>
                <a:sym typeface="Open Sans"/>
              </a:defRPr>
            </a:lvl1pPr>
            <a:lvl2pPr indent="-228600" lvl="1" marL="914400" marR="0" rtl="0" algn="ctr">
              <a:lnSpc>
                <a:spcPct val="120000"/>
              </a:lnSpc>
              <a:spcBef>
                <a:spcPts val="0"/>
              </a:spcBef>
              <a:spcAft>
                <a:spcPts val="0"/>
              </a:spcAft>
              <a:buClr>
                <a:schemeClr val="lt1"/>
              </a:buClr>
              <a:buSzPts val="1400"/>
              <a:buFont typeface="Open Sans"/>
              <a:buNone/>
              <a:defRPr b="0" i="1" sz="1800" u="none" cap="none" strike="noStrike">
                <a:solidFill>
                  <a:schemeClr val="lt1"/>
                </a:solidFill>
                <a:latin typeface="Open Sans"/>
                <a:ea typeface="Open Sans"/>
                <a:cs typeface="Open Sans"/>
                <a:sym typeface="Open Sans"/>
              </a:defRPr>
            </a:lvl2pPr>
            <a:lvl3pPr indent="-228600" lvl="2" marL="1371600" marR="0" rtl="0" algn="ctr">
              <a:lnSpc>
                <a:spcPct val="120000"/>
              </a:lnSpc>
              <a:spcBef>
                <a:spcPts val="600"/>
              </a:spcBef>
              <a:spcAft>
                <a:spcPts val="0"/>
              </a:spcAft>
              <a:buClr>
                <a:schemeClr val="lt2"/>
              </a:buClr>
              <a:buSzPts val="1800"/>
              <a:buFont typeface="Merriweather Sans"/>
              <a:buNone/>
              <a:defRPr b="0" i="1" sz="1800" u="none" cap="none" strike="noStrike">
                <a:solidFill>
                  <a:schemeClr val="lt1"/>
                </a:solidFill>
                <a:latin typeface="Open Sans"/>
                <a:ea typeface="Open Sans"/>
                <a:cs typeface="Open Sans"/>
                <a:sym typeface="Open Sans"/>
              </a:defRPr>
            </a:lvl3pPr>
            <a:lvl4pPr indent="-228600" lvl="3" marL="1828800" marR="0" rtl="0" algn="ctr">
              <a:lnSpc>
                <a:spcPct val="120000"/>
              </a:lnSpc>
              <a:spcBef>
                <a:spcPts val="0"/>
              </a:spcBef>
              <a:spcAft>
                <a:spcPts val="0"/>
              </a:spcAft>
              <a:buClr>
                <a:schemeClr val="lt2"/>
              </a:buClr>
              <a:buSzPts val="1600"/>
              <a:buFont typeface="Merriweather Sans"/>
              <a:buNone/>
              <a:defRPr b="0" i="1" sz="1800" u="none" cap="none" strike="noStrike">
                <a:solidFill>
                  <a:schemeClr val="lt1"/>
                </a:solidFill>
                <a:latin typeface="Open Sans"/>
                <a:ea typeface="Open Sans"/>
                <a:cs typeface="Open Sans"/>
                <a:sym typeface="Open Sans"/>
              </a:defRPr>
            </a:lvl4pPr>
            <a:lvl5pPr indent="-228600" lvl="4" marL="2286000" marR="0" rtl="0" algn="ctr">
              <a:lnSpc>
                <a:spcPct val="120000"/>
              </a:lnSpc>
              <a:spcBef>
                <a:spcPts val="0"/>
              </a:spcBef>
              <a:spcAft>
                <a:spcPts val="0"/>
              </a:spcAft>
              <a:buClr>
                <a:schemeClr val="lt2"/>
              </a:buClr>
              <a:buSzPts val="1200"/>
              <a:buFont typeface="Merriweather Sans"/>
              <a:buNone/>
              <a:defRPr b="0" i="1" sz="1800" u="none" cap="none" strike="noStrike">
                <a:solidFill>
                  <a:schemeClr val="lt1"/>
                </a:solidFill>
                <a:latin typeface="Open Sans"/>
                <a:ea typeface="Open Sans"/>
                <a:cs typeface="Open Sans"/>
                <a:sym typeface="Open Sans"/>
              </a:defRPr>
            </a:lvl5pPr>
            <a:lvl6pPr indent="-285750" lvl="5" marL="2743200" marR="0" rtl="0" algn="l">
              <a:spcBef>
                <a:spcPts val="753"/>
              </a:spcBef>
              <a:spcAft>
                <a:spcPts val="0"/>
              </a:spcAft>
              <a:buClr>
                <a:schemeClr val="lt1"/>
              </a:buClr>
              <a:buSzPts val="900"/>
              <a:buFont typeface="Merriweather Sans"/>
              <a:buChar char="-"/>
              <a:defRPr b="0" i="0" sz="900" u="none" cap="none" strike="noStrike">
                <a:solidFill>
                  <a:schemeClr val="lt1"/>
                </a:solidFill>
                <a:latin typeface="Open Sans"/>
                <a:ea typeface="Open Sans"/>
                <a:cs typeface="Open Sans"/>
                <a:sym typeface="Open Sans"/>
              </a:defRPr>
            </a:lvl6pPr>
            <a:lvl7pPr indent="-285750" lvl="6" marL="3200400" marR="0" rtl="0" algn="l">
              <a:spcBef>
                <a:spcPts val="753"/>
              </a:spcBef>
              <a:spcAft>
                <a:spcPts val="0"/>
              </a:spcAft>
              <a:buClr>
                <a:schemeClr val="lt1"/>
              </a:buClr>
              <a:buSzPts val="900"/>
              <a:buFont typeface="Merriweather Sans"/>
              <a:buChar char="-"/>
              <a:defRPr b="0" i="0" sz="900" u="none" cap="none" strike="noStrike">
                <a:solidFill>
                  <a:schemeClr val="lt1"/>
                </a:solidFill>
                <a:latin typeface="Open Sans"/>
                <a:ea typeface="Open Sans"/>
                <a:cs typeface="Open Sans"/>
                <a:sym typeface="Open Sans"/>
              </a:defRPr>
            </a:lvl7pPr>
            <a:lvl8pPr indent="-285750" lvl="7" marL="3657600" marR="0" rtl="0" algn="l">
              <a:spcBef>
                <a:spcPts val="753"/>
              </a:spcBef>
              <a:spcAft>
                <a:spcPts val="0"/>
              </a:spcAft>
              <a:buClr>
                <a:schemeClr val="lt1"/>
              </a:buClr>
              <a:buSzPts val="900"/>
              <a:buFont typeface="Merriweather Sans"/>
              <a:buChar char="-"/>
              <a:defRPr b="0" i="0" sz="900" u="none" cap="none" strike="noStrike">
                <a:solidFill>
                  <a:schemeClr val="lt1"/>
                </a:solidFill>
                <a:latin typeface="Open Sans"/>
                <a:ea typeface="Open Sans"/>
                <a:cs typeface="Open Sans"/>
                <a:sym typeface="Open Sans"/>
              </a:defRPr>
            </a:lvl8pPr>
            <a:lvl9pPr indent="-285750" lvl="8" marL="4114800" marR="0" rtl="0" algn="l">
              <a:spcBef>
                <a:spcPts val="753"/>
              </a:spcBef>
              <a:spcAft>
                <a:spcPts val="0"/>
              </a:spcAft>
              <a:buClr>
                <a:schemeClr val="lt1"/>
              </a:buClr>
              <a:buSzPts val="900"/>
              <a:buFont typeface="Merriweather Sans"/>
              <a:buChar char="-"/>
              <a:defRPr b="0" i="0" sz="900" u="none" cap="none" strike="noStrike">
                <a:solidFill>
                  <a:schemeClr val="lt1"/>
                </a:solidFill>
                <a:latin typeface="Open Sans"/>
                <a:ea typeface="Open Sans"/>
                <a:cs typeface="Open Sans"/>
                <a:sym typeface="Open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lt - Reversed">
  <p:cSld name="Title Alt - Reversed">
    <p:bg>
      <p:bgPr>
        <a:solidFill>
          <a:schemeClr val="dk2"/>
        </a:solidFill>
      </p:bgPr>
    </p:bg>
    <p:spTree>
      <p:nvGrpSpPr>
        <p:cNvPr id="79" name="Shape 79"/>
        <p:cNvGrpSpPr/>
        <p:nvPr/>
      </p:nvGrpSpPr>
      <p:grpSpPr>
        <a:xfrm>
          <a:off x="0" y="0"/>
          <a:ext cx="0" cy="0"/>
          <a:chOff x="0" y="0"/>
          <a:chExt cx="0" cy="0"/>
        </a:xfrm>
      </p:grpSpPr>
      <p:cxnSp>
        <p:nvCxnSpPr>
          <p:cNvPr id="80" name="Shape 80"/>
          <p:cNvCxnSpPr/>
          <p:nvPr/>
        </p:nvCxnSpPr>
        <p:spPr>
          <a:xfrm>
            <a:off x="375047" y="4088278"/>
            <a:ext cx="8394000" cy="900"/>
          </a:xfrm>
          <a:prstGeom prst="straightConnector1">
            <a:avLst/>
          </a:prstGeom>
          <a:noFill/>
          <a:ln cap="flat" cmpd="sng" w="12700">
            <a:solidFill>
              <a:schemeClr val="lt1"/>
            </a:solidFill>
            <a:prstDash val="solid"/>
            <a:miter lim="8000"/>
            <a:headEnd len="med" w="med" type="none"/>
            <a:tailEnd len="med" w="med" type="none"/>
          </a:ln>
        </p:spPr>
      </p:cxnSp>
      <p:pic>
        <p:nvPicPr>
          <p:cNvPr descr="TW_Logo_NoTag_wht.pdf" id="81" name="Shape 81"/>
          <p:cNvPicPr preferRelativeResize="0"/>
          <p:nvPr/>
        </p:nvPicPr>
        <p:blipFill rotWithShape="1">
          <a:blip r:embed="rId2">
            <a:alphaModFix/>
          </a:blip>
          <a:srcRect b="0" l="0" r="0" t="0"/>
          <a:stretch/>
        </p:blipFill>
        <p:spPr>
          <a:xfrm>
            <a:off x="392906" y="402208"/>
            <a:ext cx="2129400" cy="330000"/>
          </a:xfrm>
          <a:prstGeom prst="rect">
            <a:avLst/>
          </a:prstGeom>
          <a:noFill/>
          <a:ln>
            <a:noFill/>
          </a:ln>
        </p:spPr>
      </p:pic>
      <p:sp>
        <p:nvSpPr>
          <p:cNvPr id="82" name="Shape 82"/>
          <p:cNvSpPr txBox="1"/>
          <p:nvPr>
            <p:ph type="title"/>
          </p:nvPr>
        </p:nvSpPr>
        <p:spPr>
          <a:xfrm>
            <a:off x="379512" y="1008872"/>
            <a:ext cx="8385000" cy="2982900"/>
          </a:xfrm>
          <a:prstGeom prst="rect">
            <a:avLst/>
          </a:prstGeom>
          <a:noFill/>
          <a:ln>
            <a:noFill/>
          </a:ln>
        </p:spPr>
        <p:txBody>
          <a:bodyPr anchorCtr="0" anchor="b" bIns="91425" lIns="91425" spcFirstLastPara="1" rIns="91425" wrap="square" tIns="91425"/>
          <a:lstStyle>
            <a:lvl1pPr indent="0" lvl="0" marL="0" marR="0" rtl="0" algn="l">
              <a:lnSpc>
                <a:spcPct val="70000"/>
              </a:lnSpc>
              <a:spcBef>
                <a:spcPts val="0"/>
              </a:spcBef>
              <a:spcAft>
                <a:spcPts val="0"/>
              </a:spcAft>
              <a:buClr>
                <a:srgbClr val="FFFFFF"/>
              </a:buClr>
              <a:buSzPts val="1400"/>
              <a:buFont typeface="Open Sans"/>
              <a:buNone/>
              <a:defRPr b="0" i="0" sz="6000" u="none" cap="none" strike="noStrike">
                <a:solidFill>
                  <a:srgbClr val="FFFFFF"/>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5pPr>
            <a:lvl6pPr indent="-7675" lvl="5" marL="287075"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6pPr>
            <a:lvl7pPr indent="-2651" lvl="6" marL="574151"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8pPr>
            <a:lvl9pPr indent="-5303" lvl="8" marL="1148303"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9pPr>
          </a:lstStyle>
          <a:p/>
        </p:txBody>
      </p:sp>
      <p:sp>
        <p:nvSpPr>
          <p:cNvPr id="83" name="Shape 83"/>
          <p:cNvSpPr txBox="1"/>
          <p:nvPr>
            <p:ph idx="1" type="body"/>
          </p:nvPr>
        </p:nvSpPr>
        <p:spPr>
          <a:xfrm>
            <a:off x="375047" y="4243295"/>
            <a:ext cx="8394000" cy="603300"/>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1507"/>
              </a:spcBef>
              <a:spcAft>
                <a:spcPts val="0"/>
              </a:spcAft>
              <a:buSzPts val="1400"/>
              <a:buNone/>
              <a:defRPr b="0" i="1" sz="1800" u="none" cap="none" strike="noStrike">
                <a:solidFill>
                  <a:srgbClr val="FFFFFF"/>
                </a:solidFill>
                <a:latin typeface="Open Sans"/>
                <a:ea typeface="Open Sans"/>
                <a:cs typeface="Open Sans"/>
                <a:sym typeface="Open Sans"/>
              </a:defRPr>
            </a:lvl1pPr>
            <a:lvl2pPr indent="-228600" lvl="1" marL="914400" marR="0" rtl="0" algn="l">
              <a:lnSpc>
                <a:spcPct val="110000"/>
              </a:lnSpc>
              <a:spcBef>
                <a:spcPts val="600"/>
              </a:spcBef>
              <a:spcAft>
                <a:spcPts val="0"/>
              </a:spcAft>
              <a:buSzPts val="1400"/>
              <a:buNone/>
              <a:defRPr b="0" i="1" sz="1800" u="none" cap="none" strike="noStrike">
                <a:solidFill>
                  <a:srgbClr val="FFFFFF"/>
                </a:solidFill>
                <a:latin typeface="Open Sans"/>
                <a:ea typeface="Open Sans"/>
                <a:cs typeface="Open Sans"/>
                <a:sym typeface="Open Sans"/>
              </a:defRPr>
            </a:lvl2pPr>
            <a:lvl3pPr indent="-342900" lvl="2" marL="1371600" marR="0" rtl="0" algn="l">
              <a:lnSpc>
                <a:spcPct val="110000"/>
              </a:lnSpc>
              <a:spcBef>
                <a:spcPts val="753"/>
              </a:spcBef>
              <a:spcAft>
                <a:spcPts val="0"/>
              </a:spcAft>
              <a:buClr>
                <a:schemeClr val="dk2"/>
              </a:buClr>
              <a:buSzPts val="1800"/>
              <a:buFont typeface="Merriweather Sans"/>
              <a:buChar char="■"/>
              <a:defRPr b="0" i="1" sz="1800" u="none" cap="none" strike="noStrike">
                <a:solidFill>
                  <a:srgbClr val="FFFFFF"/>
                </a:solidFill>
                <a:latin typeface="Open Sans"/>
                <a:ea typeface="Open Sans"/>
                <a:cs typeface="Open Sans"/>
                <a:sym typeface="Open Sans"/>
              </a:defRPr>
            </a:lvl3pPr>
            <a:lvl4pPr indent="-342900" lvl="3" marL="1828800" marR="0" rtl="0" algn="l">
              <a:lnSpc>
                <a:spcPct val="110000"/>
              </a:lnSpc>
              <a:spcBef>
                <a:spcPts val="753"/>
              </a:spcBef>
              <a:spcAft>
                <a:spcPts val="0"/>
              </a:spcAft>
              <a:buClr>
                <a:schemeClr val="dk2"/>
              </a:buClr>
              <a:buSzPts val="1800"/>
              <a:buFont typeface="Merriweather Sans"/>
              <a:buChar char="●"/>
              <a:defRPr b="0" i="1" sz="1800" u="none" cap="none" strike="noStrike">
                <a:solidFill>
                  <a:srgbClr val="FFFFFF"/>
                </a:solidFill>
                <a:latin typeface="Open Sans"/>
                <a:ea typeface="Open Sans"/>
                <a:cs typeface="Open Sans"/>
                <a:sym typeface="Open Sans"/>
              </a:defRPr>
            </a:lvl4pPr>
            <a:lvl5pPr indent="-342900" lvl="4" marL="2286000" marR="0" rtl="0" algn="l">
              <a:lnSpc>
                <a:spcPct val="110000"/>
              </a:lnSpc>
              <a:spcBef>
                <a:spcPts val="753"/>
              </a:spcBef>
              <a:spcAft>
                <a:spcPts val="0"/>
              </a:spcAft>
              <a:buClr>
                <a:schemeClr val="dk2"/>
              </a:buClr>
              <a:buSzPts val="1800"/>
              <a:buFont typeface="Merriweather Sans"/>
              <a:buChar char="-"/>
              <a:defRPr b="0" i="1" sz="1800" u="none" cap="none" strike="noStrike">
                <a:solidFill>
                  <a:srgbClr val="FFFFFF"/>
                </a:solidFill>
                <a:latin typeface="Open Sans"/>
                <a:ea typeface="Open Sans"/>
                <a:cs typeface="Open Sans"/>
                <a:sym typeface="Open Sans"/>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84" name="Shape 84"/>
          <p:cNvSpPr txBox="1"/>
          <p:nvPr>
            <p:ph idx="12" type="sldNum"/>
          </p:nvPr>
        </p:nvSpPr>
        <p:spPr>
          <a:xfrm>
            <a:off x="8687471" y="4886828"/>
            <a:ext cx="188700" cy="15420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ype="obj">
  <p:cSld name="OBJECT">
    <p:spTree>
      <p:nvGrpSpPr>
        <p:cNvPr id="85" name="Shape 85"/>
        <p:cNvGrpSpPr/>
        <p:nvPr/>
      </p:nvGrpSpPr>
      <p:grpSpPr>
        <a:xfrm>
          <a:off x="0" y="0"/>
          <a:ext cx="0" cy="0"/>
          <a:chOff x="0" y="0"/>
          <a:chExt cx="0" cy="0"/>
        </a:xfrm>
      </p:grpSpPr>
      <p:cxnSp>
        <p:nvCxnSpPr>
          <p:cNvPr id="86" name="Shape 86"/>
          <p:cNvCxnSpPr/>
          <p:nvPr/>
        </p:nvCxnSpPr>
        <p:spPr>
          <a:xfrm flipH="1" rot="10800000">
            <a:off x="276820" y="629226"/>
            <a:ext cx="8599200" cy="900"/>
          </a:xfrm>
          <a:prstGeom prst="straightConnector1">
            <a:avLst/>
          </a:prstGeom>
          <a:noFill/>
          <a:ln cap="flat" cmpd="sng" w="12700">
            <a:solidFill>
              <a:schemeClr val="dk1"/>
            </a:solidFill>
            <a:prstDash val="solid"/>
            <a:miter lim="8000"/>
            <a:headEnd len="med" w="med" type="none"/>
            <a:tailEnd len="med" w="med" type="none"/>
          </a:ln>
        </p:spPr>
      </p:cxnSp>
      <p:sp>
        <p:nvSpPr>
          <p:cNvPr id="87" name="Shape 87"/>
          <p:cNvSpPr txBox="1"/>
          <p:nvPr>
            <p:ph type="title"/>
          </p:nvPr>
        </p:nvSpPr>
        <p:spPr>
          <a:xfrm>
            <a:off x="267891" y="210833"/>
            <a:ext cx="8608200" cy="382200"/>
          </a:xfrm>
          <a:prstGeom prst="rect">
            <a:avLst/>
          </a:prstGeom>
          <a:noFill/>
          <a:ln>
            <a:noFill/>
          </a:ln>
        </p:spPr>
        <p:txBody>
          <a:bodyPr anchorCtr="0" anchor="ctr" bIns="91425" lIns="91425" spcFirstLastPara="1" rIns="91425" wrap="square" tIns="91425"/>
          <a:lstStyle>
            <a:lvl1pPr indent="0" lvl="0" marL="0" marR="0" rtl="0" algn="l">
              <a:lnSpc>
                <a:spcPct val="70000"/>
              </a:lnSpc>
              <a:spcBef>
                <a:spcPts val="0"/>
              </a:spcBef>
              <a:spcAft>
                <a:spcPts val="0"/>
              </a:spcAft>
              <a:buSzPts val="1400"/>
              <a:buNone/>
              <a:defRPr b="0" i="0" sz="2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5pPr>
            <a:lvl6pPr indent="-7675" lvl="5" marL="287075"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6pPr>
            <a:lvl7pPr indent="-2651" lvl="6" marL="574151"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8pPr>
            <a:lvl9pPr indent="-5303" lvl="8" marL="1148303"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9pPr>
          </a:lstStyle>
          <a:p/>
        </p:txBody>
      </p:sp>
      <p:sp>
        <p:nvSpPr>
          <p:cNvPr id="88" name="Shape 88"/>
          <p:cNvSpPr txBox="1"/>
          <p:nvPr>
            <p:ph idx="1" type="body"/>
          </p:nvPr>
        </p:nvSpPr>
        <p:spPr>
          <a:xfrm>
            <a:off x="267891" y="750788"/>
            <a:ext cx="8608200" cy="4028700"/>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507"/>
              </a:spcBef>
              <a:spcAft>
                <a:spcPts val="0"/>
              </a:spcAft>
              <a:buSzPts val="1400"/>
              <a:buNone/>
              <a:defRPr b="0" i="0" sz="2400" u="none" cap="none" strike="noStrike">
                <a:solidFill>
                  <a:schemeClr val="dk1"/>
                </a:solidFill>
                <a:latin typeface="Open Sans"/>
                <a:ea typeface="Open Sans"/>
                <a:cs typeface="Open Sans"/>
                <a:sym typeface="Open Sans"/>
              </a:defRPr>
            </a:lvl1pPr>
            <a:lvl2pPr indent="-228600" lvl="1" marL="914400" marR="0" rtl="0" algn="l">
              <a:lnSpc>
                <a:spcPct val="120000"/>
              </a:lnSpc>
              <a:spcBef>
                <a:spcPts val="600"/>
              </a:spcBef>
              <a:spcAft>
                <a:spcPts val="0"/>
              </a:spcAft>
              <a:buSzPts val="1400"/>
              <a:buNone/>
              <a:defRPr b="0" i="0" sz="2000" u="none" cap="none" strike="noStrike">
                <a:solidFill>
                  <a:schemeClr val="dk1"/>
                </a:solidFill>
                <a:latin typeface="Open Sans"/>
                <a:ea typeface="Open Sans"/>
                <a:cs typeface="Open Sans"/>
                <a:sym typeface="Open Sans"/>
              </a:defRPr>
            </a:lvl2pPr>
            <a:lvl3pPr indent="-342900" lvl="2" marL="1371600" marR="0" rtl="0" algn="l">
              <a:lnSpc>
                <a:spcPct val="120000"/>
              </a:lnSpc>
              <a:spcBef>
                <a:spcPts val="753"/>
              </a:spcBef>
              <a:spcAft>
                <a:spcPts val="0"/>
              </a:spcAft>
              <a:buClr>
                <a:schemeClr val="dk2"/>
              </a:buClr>
              <a:buSzPts val="1800"/>
              <a:buFont typeface="Merriweather Sans"/>
              <a:buChar char="■"/>
              <a:defRPr b="0" i="0" sz="1800" u="none" cap="none" strike="noStrike">
                <a:solidFill>
                  <a:schemeClr val="dk1"/>
                </a:solidFill>
                <a:latin typeface="Open Sans"/>
                <a:ea typeface="Open Sans"/>
                <a:cs typeface="Open Sans"/>
                <a:sym typeface="Open Sans"/>
              </a:defRPr>
            </a:lvl3pPr>
            <a:lvl4pPr indent="-330200" lvl="3" marL="1828800" marR="0" rtl="0" algn="l">
              <a:lnSpc>
                <a:spcPct val="120000"/>
              </a:lnSpc>
              <a:spcBef>
                <a:spcPts val="753"/>
              </a:spcBef>
              <a:spcAft>
                <a:spcPts val="0"/>
              </a:spcAft>
              <a:buClr>
                <a:schemeClr val="dk2"/>
              </a:buClr>
              <a:buSzPts val="1600"/>
              <a:buFont typeface="Merriweather Sans"/>
              <a:buChar char="●"/>
              <a:defRPr b="0" i="0" sz="1600" u="none" cap="none" strike="noStrike">
                <a:solidFill>
                  <a:schemeClr val="dk1"/>
                </a:solidFill>
                <a:latin typeface="Open Sans"/>
                <a:ea typeface="Open Sans"/>
                <a:cs typeface="Open Sans"/>
                <a:sym typeface="Open Sans"/>
              </a:defRPr>
            </a:lvl4pPr>
            <a:lvl5pPr indent="-304800" lvl="4" marL="2286000" marR="0" rtl="0" algn="l">
              <a:lnSpc>
                <a:spcPct val="120000"/>
              </a:lnSpc>
              <a:spcBef>
                <a:spcPts val="753"/>
              </a:spcBef>
              <a:spcAft>
                <a:spcPts val="0"/>
              </a:spcAft>
              <a:buClr>
                <a:schemeClr val="dk2"/>
              </a:buClr>
              <a:buSzPts val="1200"/>
              <a:buFont typeface="Merriweather Sans"/>
              <a:buChar char="-"/>
              <a:defRPr b="0" i="0" sz="1200" u="none" cap="none" strike="noStrike">
                <a:solidFill>
                  <a:schemeClr val="dk1"/>
                </a:solidFill>
                <a:latin typeface="Open Sans"/>
                <a:ea typeface="Open Sans"/>
                <a:cs typeface="Open Sans"/>
                <a:sym typeface="Open Sans"/>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89" name="Shape 89"/>
          <p:cNvSpPr txBox="1"/>
          <p:nvPr>
            <p:ph idx="12" type="sldNum"/>
          </p:nvPr>
        </p:nvSpPr>
        <p:spPr>
          <a:xfrm>
            <a:off x="8687471" y="4886828"/>
            <a:ext cx="188700" cy="15420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lt">
  <p:cSld name="Title Alt">
    <p:spTree>
      <p:nvGrpSpPr>
        <p:cNvPr id="90" name="Shape 90"/>
        <p:cNvGrpSpPr/>
        <p:nvPr/>
      </p:nvGrpSpPr>
      <p:grpSpPr>
        <a:xfrm>
          <a:off x="0" y="0"/>
          <a:ext cx="0" cy="0"/>
          <a:chOff x="0" y="0"/>
          <a:chExt cx="0" cy="0"/>
        </a:xfrm>
      </p:grpSpPr>
      <p:cxnSp>
        <p:nvCxnSpPr>
          <p:cNvPr id="91" name="Shape 91"/>
          <p:cNvCxnSpPr/>
          <p:nvPr/>
        </p:nvCxnSpPr>
        <p:spPr>
          <a:xfrm>
            <a:off x="375047" y="4088278"/>
            <a:ext cx="8394000" cy="900"/>
          </a:xfrm>
          <a:prstGeom prst="straightConnector1">
            <a:avLst/>
          </a:prstGeom>
          <a:noFill/>
          <a:ln cap="flat" cmpd="sng" w="12700">
            <a:solidFill>
              <a:schemeClr val="dk1"/>
            </a:solidFill>
            <a:prstDash val="solid"/>
            <a:miter lim="8000"/>
            <a:headEnd len="med" w="med" type="none"/>
            <a:tailEnd len="med" w="med" type="none"/>
          </a:ln>
        </p:spPr>
      </p:cxnSp>
      <p:pic>
        <p:nvPicPr>
          <p:cNvPr descr="TW_Logo_noTag_black.pdf" id="92" name="Shape 92"/>
          <p:cNvPicPr preferRelativeResize="0"/>
          <p:nvPr/>
        </p:nvPicPr>
        <p:blipFill rotWithShape="1">
          <a:blip r:embed="rId2">
            <a:alphaModFix/>
          </a:blip>
          <a:srcRect b="-18455" l="0" r="0" t="0"/>
          <a:stretch/>
        </p:blipFill>
        <p:spPr>
          <a:xfrm>
            <a:off x="377279" y="458434"/>
            <a:ext cx="1984800" cy="365100"/>
          </a:xfrm>
          <a:prstGeom prst="rect">
            <a:avLst/>
          </a:prstGeom>
          <a:noFill/>
          <a:ln>
            <a:noFill/>
          </a:ln>
        </p:spPr>
      </p:pic>
      <p:sp>
        <p:nvSpPr>
          <p:cNvPr id="93" name="Shape 93"/>
          <p:cNvSpPr txBox="1"/>
          <p:nvPr>
            <p:ph type="title"/>
          </p:nvPr>
        </p:nvSpPr>
        <p:spPr>
          <a:xfrm>
            <a:off x="379512" y="1008872"/>
            <a:ext cx="8385000" cy="2982900"/>
          </a:xfrm>
          <a:prstGeom prst="rect">
            <a:avLst/>
          </a:prstGeom>
          <a:noFill/>
          <a:ln>
            <a:noFill/>
          </a:ln>
        </p:spPr>
        <p:txBody>
          <a:bodyPr anchorCtr="0" anchor="b" bIns="91425" lIns="91425" spcFirstLastPara="1" rIns="91425" wrap="square" tIns="91425"/>
          <a:lstStyle>
            <a:lvl1pPr indent="0" lvl="0" marL="0" marR="0" rtl="0" algn="l">
              <a:lnSpc>
                <a:spcPct val="70000"/>
              </a:lnSpc>
              <a:spcBef>
                <a:spcPts val="0"/>
              </a:spcBef>
              <a:spcAft>
                <a:spcPts val="0"/>
              </a:spcAft>
              <a:buClr>
                <a:schemeClr val="dk2"/>
              </a:buClr>
              <a:buSzPts val="1400"/>
              <a:buFont typeface="Open Sans"/>
              <a:buNone/>
              <a:defRPr b="0" i="0" sz="6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5pPr>
            <a:lvl6pPr indent="-7675" lvl="5" marL="287075"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6pPr>
            <a:lvl7pPr indent="-2651" lvl="6" marL="574151"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8pPr>
            <a:lvl9pPr indent="-5303" lvl="8" marL="1148303"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9pPr>
          </a:lstStyle>
          <a:p/>
        </p:txBody>
      </p:sp>
      <p:sp>
        <p:nvSpPr>
          <p:cNvPr id="94" name="Shape 94"/>
          <p:cNvSpPr txBox="1"/>
          <p:nvPr>
            <p:ph idx="1" type="body"/>
          </p:nvPr>
        </p:nvSpPr>
        <p:spPr>
          <a:xfrm>
            <a:off x="375047" y="4243295"/>
            <a:ext cx="8394000" cy="603300"/>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507"/>
              </a:spcBef>
              <a:spcAft>
                <a:spcPts val="0"/>
              </a:spcAft>
              <a:buSzPts val="1400"/>
              <a:buNone/>
              <a:defRPr b="0" i="1" sz="1800" u="none" cap="none" strike="noStrike">
                <a:solidFill>
                  <a:schemeClr val="dk1"/>
                </a:solidFill>
                <a:latin typeface="Open Sans"/>
                <a:ea typeface="Open Sans"/>
                <a:cs typeface="Open Sans"/>
                <a:sym typeface="Open Sans"/>
              </a:defRPr>
            </a:lvl1pPr>
            <a:lvl2pPr indent="-228600" lvl="1" marL="914400" marR="0" rtl="0" algn="l">
              <a:lnSpc>
                <a:spcPct val="120000"/>
              </a:lnSpc>
              <a:spcBef>
                <a:spcPts val="600"/>
              </a:spcBef>
              <a:spcAft>
                <a:spcPts val="0"/>
              </a:spcAft>
              <a:buSzPts val="1400"/>
              <a:buNone/>
              <a:defRPr b="0" i="1" sz="1800" u="none" cap="none" strike="noStrike">
                <a:solidFill>
                  <a:schemeClr val="dk1"/>
                </a:solidFill>
                <a:latin typeface="Open Sans"/>
                <a:ea typeface="Open Sans"/>
                <a:cs typeface="Open Sans"/>
                <a:sym typeface="Open Sans"/>
              </a:defRPr>
            </a:lvl2pPr>
            <a:lvl3pPr indent="-342900" lvl="2" marL="1371600" marR="0" rtl="0" algn="l">
              <a:lnSpc>
                <a:spcPct val="120000"/>
              </a:lnSpc>
              <a:spcBef>
                <a:spcPts val="753"/>
              </a:spcBef>
              <a:spcAft>
                <a:spcPts val="0"/>
              </a:spcAft>
              <a:buClr>
                <a:schemeClr val="dk2"/>
              </a:buClr>
              <a:buSzPts val="1800"/>
              <a:buFont typeface="Merriweather Sans"/>
              <a:buChar char="■"/>
              <a:defRPr b="0" i="1" sz="1800" u="none" cap="none" strike="noStrike">
                <a:solidFill>
                  <a:schemeClr val="dk1"/>
                </a:solidFill>
                <a:latin typeface="Open Sans"/>
                <a:ea typeface="Open Sans"/>
                <a:cs typeface="Open Sans"/>
                <a:sym typeface="Open Sans"/>
              </a:defRPr>
            </a:lvl3pPr>
            <a:lvl4pPr indent="-342900" lvl="3" marL="1828800" marR="0" rtl="0" algn="l">
              <a:lnSpc>
                <a:spcPct val="120000"/>
              </a:lnSpc>
              <a:spcBef>
                <a:spcPts val="753"/>
              </a:spcBef>
              <a:spcAft>
                <a:spcPts val="0"/>
              </a:spcAft>
              <a:buClr>
                <a:schemeClr val="dk2"/>
              </a:buClr>
              <a:buSzPts val="1800"/>
              <a:buFont typeface="Merriweather Sans"/>
              <a:buChar char="●"/>
              <a:defRPr b="0" i="1" sz="1800" u="none" cap="none" strike="noStrike">
                <a:solidFill>
                  <a:schemeClr val="dk1"/>
                </a:solidFill>
                <a:latin typeface="Open Sans"/>
                <a:ea typeface="Open Sans"/>
                <a:cs typeface="Open Sans"/>
                <a:sym typeface="Open Sans"/>
              </a:defRPr>
            </a:lvl4pPr>
            <a:lvl5pPr indent="-342900" lvl="4" marL="2286000" marR="0" rtl="0" algn="l">
              <a:lnSpc>
                <a:spcPct val="120000"/>
              </a:lnSpc>
              <a:spcBef>
                <a:spcPts val="753"/>
              </a:spcBef>
              <a:spcAft>
                <a:spcPts val="0"/>
              </a:spcAft>
              <a:buClr>
                <a:schemeClr val="dk2"/>
              </a:buClr>
              <a:buSzPts val="1800"/>
              <a:buFont typeface="Merriweather Sans"/>
              <a:buChar char="-"/>
              <a:defRPr b="0" i="1" sz="1800" u="none" cap="none" strike="noStrike">
                <a:solidFill>
                  <a:schemeClr val="dk1"/>
                </a:solidFill>
                <a:latin typeface="Open Sans"/>
                <a:ea typeface="Open Sans"/>
                <a:cs typeface="Open Sans"/>
                <a:sym typeface="Open Sans"/>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95" name="Shape 95"/>
          <p:cNvSpPr txBox="1"/>
          <p:nvPr>
            <p:ph idx="12" type="sldNum"/>
          </p:nvPr>
        </p:nvSpPr>
        <p:spPr>
          <a:xfrm>
            <a:off x="8687471" y="4886828"/>
            <a:ext cx="188700" cy="15420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lt - Reversed">
  <p:cSld name="1_Title Alt - Reversed">
    <p:bg>
      <p:bgPr>
        <a:solidFill>
          <a:schemeClr val="dk2"/>
        </a:solidFill>
      </p:bgPr>
    </p:bg>
    <p:spTree>
      <p:nvGrpSpPr>
        <p:cNvPr id="96" name="Shape 96"/>
        <p:cNvGrpSpPr/>
        <p:nvPr/>
      </p:nvGrpSpPr>
      <p:grpSpPr>
        <a:xfrm>
          <a:off x="0" y="0"/>
          <a:ext cx="0" cy="0"/>
          <a:chOff x="0" y="0"/>
          <a:chExt cx="0" cy="0"/>
        </a:xfrm>
      </p:grpSpPr>
      <p:sp>
        <p:nvSpPr>
          <p:cNvPr id="97" name="Shape 97"/>
          <p:cNvSpPr txBox="1"/>
          <p:nvPr>
            <p:ph type="title"/>
          </p:nvPr>
        </p:nvSpPr>
        <p:spPr>
          <a:xfrm>
            <a:off x="379512" y="1008872"/>
            <a:ext cx="8385000" cy="2022600"/>
          </a:xfrm>
          <a:prstGeom prst="rect">
            <a:avLst/>
          </a:prstGeom>
          <a:noFill/>
          <a:ln>
            <a:noFill/>
          </a:ln>
        </p:spPr>
        <p:txBody>
          <a:bodyPr anchorCtr="0" anchor="ctr" bIns="91425" lIns="91425" spcFirstLastPara="1" rIns="91425" wrap="square" tIns="91425"/>
          <a:lstStyle>
            <a:lvl1pPr indent="0" lvl="0" marL="0" marR="0" rtl="0" algn="ctr">
              <a:lnSpc>
                <a:spcPct val="70000"/>
              </a:lnSpc>
              <a:spcBef>
                <a:spcPts val="0"/>
              </a:spcBef>
              <a:spcAft>
                <a:spcPts val="0"/>
              </a:spcAft>
              <a:buClr>
                <a:srgbClr val="FFFFFF"/>
              </a:buClr>
              <a:buSzPts val="1400"/>
              <a:buFont typeface="Open Sans"/>
              <a:buNone/>
              <a:defRPr b="0" i="0" sz="4000" u="none" cap="none" strike="noStrike">
                <a:solidFill>
                  <a:srgbClr val="FFFFFF"/>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5pPr>
            <a:lvl6pPr indent="-7675" lvl="5" marL="287075"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6pPr>
            <a:lvl7pPr indent="-2651" lvl="6" marL="574151"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8pPr>
            <a:lvl9pPr indent="-5303" lvl="8" marL="1148303"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9pPr>
          </a:lstStyle>
          <a:p/>
        </p:txBody>
      </p:sp>
      <p:sp>
        <p:nvSpPr>
          <p:cNvPr id="98" name="Shape 98"/>
          <p:cNvSpPr txBox="1"/>
          <p:nvPr>
            <p:ph idx="12" type="sldNum"/>
          </p:nvPr>
        </p:nvSpPr>
        <p:spPr>
          <a:xfrm>
            <a:off x="8687471" y="4886828"/>
            <a:ext cx="188700" cy="15420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99" name="Shape 99"/>
        <p:cNvGrpSpPr/>
        <p:nvPr/>
      </p:nvGrpSpPr>
      <p:grpSpPr>
        <a:xfrm>
          <a:off x="0" y="0"/>
          <a:ext cx="0" cy="0"/>
          <a:chOff x="0" y="0"/>
          <a:chExt cx="0" cy="0"/>
        </a:xfrm>
      </p:grpSpPr>
      <p:sp>
        <p:nvSpPr>
          <p:cNvPr id="100" name="Shape 100"/>
          <p:cNvSpPr txBox="1"/>
          <p:nvPr>
            <p:ph idx="1" type="body"/>
          </p:nvPr>
        </p:nvSpPr>
        <p:spPr>
          <a:xfrm>
            <a:off x="1464469" y="1357628"/>
            <a:ext cx="6215100" cy="2432700"/>
          </a:xfrm>
          <a:prstGeom prst="rect">
            <a:avLst/>
          </a:prstGeom>
          <a:noFill/>
          <a:ln>
            <a:noFill/>
          </a:ln>
        </p:spPr>
        <p:txBody>
          <a:bodyPr anchorCtr="0" anchor="ctr" bIns="91425" lIns="91425" spcFirstLastPara="1" rIns="91425" wrap="square" tIns="91425"/>
          <a:lstStyle>
            <a:lvl1pPr indent="-228600" lvl="0" marL="457200" marR="0" rtl="0" algn="ctr">
              <a:lnSpc>
                <a:spcPct val="120000"/>
              </a:lnSpc>
              <a:spcBef>
                <a:spcPts val="1507"/>
              </a:spcBef>
              <a:spcAft>
                <a:spcPts val="0"/>
              </a:spcAft>
              <a:buClr>
                <a:srgbClr val="808184"/>
              </a:buClr>
              <a:buSzPts val="1400"/>
              <a:buFont typeface="Open Sans"/>
              <a:buNone/>
              <a:defRPr b="0" i="1" sz="2400" u="none" cap="none" strike="noStrike">
                <a:solidFill>
                  <a:srgbClr val="808184"/>
                </a:solidFill>
                <a:latin typeface="Open Sans"/>
                <a:ea typeface="Open Sans"/>
                <a:cs typeface="Open Sans"/>
                <a:sym typeface="Open Sans"/>
              </a:defRPr>
            </a:lvl1pPr>
            <a:lvl2pPr indent="-228600" lvl="1" marL="914400" marR="0" rtl="0" algn="ctr">
              <a:lnSpc>
                <a:spcPct val="120000"/>
              </a:lnSpc>
              <a:spcBef>
                <a:spcPts val="600"/>
              </a:spcBef>
              <a:spcAft>
                <a:spcPts val="0"/>
              </a:spcAft>
              <a:buClr>
                <a:srgbClr val="808184"/>
              </a:buClr>
              <a:buSzPts val="1400"/>
              <a:buFont typeface="Open Sans"/>
              <a:buNone/>
              <a:defRPr b="0" i="1" sz="2000" u="none" cap="none" strike="noStrike">
                <a:solidFill>
                  <a:srgbClr val="808184"/>
                </a:solidFill>
                <a:latin typeface="Open Sans"/>
                <a:ea typeface="Open Sans"/>
                <a:cs typeface="Open Sans"/>
                <a:sym typeface="Open Sans"/>
              </a:defRPr>
            </a:lvl2pPr>
            <a:lvl3pPr indent="-228600" lvl="2" marL="1371600" marR="0" rtl="0" algn="ctr">
              <a:lnSpc>
                <a:spcPct val="120000"/>
              </a:lnSpc>
              <a:spcBef>
                <a:spcPts val="753"/>
              </a:spcBef>
              <a:spcAft>
                <a:spcPts val="0"/>
              </a:spcAft>
              <a:buClr>
                <a:schemeClr val="dk2"/>
              </a:buClr>
              <a:buSzPts val="1800"/>
              <a:buFont typeface="Merriweather Sans"/>
              <a:buNone/>
              <a:defRPr b="0" i="1" sz="1800" u="none" cap="none" strike="noStrike">
                <a:solidFill>
                  <a:srgbClr val="808184"/>
                </a:solidFill>
                <a:latin typeface="Open Sans"/>
                <a:ea typeface="Open Sans"/>
                <a:cs typeface="Open Sans"/>
                <a:sym typeface="Open Sans"/>
              </a:defRPr>
            </a:lvl3pPr>
            <a:lvl4pPr indent="-228600" lvl="3" marL="1828800" marR="0" rtl="0" algn="ctr">
              <a:lnSpc>
                <a:spcPct val="120000"/>
              </a:lnSpc>
              <a:spcBef>
                <a:spcPts val="753"/>
              </a:spcBef>
              <a:spcAft>
                <a:spcPts val="0"/>
              </a:spcAft>
              <a:buClr>
                <a:schemeClr val="dk2"/>
              </a:buClr>
              <a:buSzPts val="1600"/>
              <a:buFont typeface="Merriweather Sans"/>
              <a:buNone/>
              <a:defRPr b="0" i="1" sz="1600" u="none" cap="none" strike="noStrike">
                <a:solidFill>
                  <a:srgbClr val="808184"/>
                </a:solidFill>
                <a:latin typeface="Open Sans"/>
                <a:ea typeface="Open Sans"/>
                <a:cs typeface="Open Sans"/>
                <a:sym typeface="Open Sans"/>
              </a:defRPr>
            </a:lvl4pPr>
            <a:lvl5pPr indent="-228600" lvl="4" marL="2286000" marR="0" rtl="0" algn="ctr">
              <a:lnSpc>
                <a:spcPct val="120000"/>
              </a:lnSpc>
              <a:spcBef>
                <a:spcPts val="753"/>
              </a:spcBef>
              <a:spcAft>
                <a:spcPts val="0"/>
              </a:spcAft>
              <a:buClr>
                <a:schemeClr val="dk2"/>
              </a:buClr>
              <a:buSzPts val="1200"/>
              <a:buFont typeface="Merriweather Sans"/>
              <a:buNone/>
              <a:defRPr b="0" i="1" sz="1200" u="none" cap="none" strike="noStrike">
                <a:solidFill>
                  <a:srgbClr val="808184"/>
                </a:solidFill>
                <a:latin typeface="Open Sans"/>
                <a:ea typeface="Open Sans"/>
                <a:cs typeface="Open Sans"/>
                <a:sym typeface="Open Sans"/>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101" name="Shape 101"/>
          <p:cNvSpPr txBox="1"/>
          <p:nvPr>
            <p:ph idx="12" type="sldNum"/>
          </p:nvPr>
        </p:nvSpPr>
        <p:spPr>
          <a:xfrm>
            <a:off x="8687471" y="4886828"/>
            <a:ext cx="188700" cy="15420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
        <p:nvSpPr>
          <p:cNvPr id="102" name="Shape 102"/>
          <p:cNvSpPr txBox="1"/>
          <p:nvPr>
            <p:ph type="title"/>
          </p:nvPr>
        </p:nvSpPr>
        <p:spPr>
          <a:xfrm>
            <a:off x="339328" y="324000"/>
            <a:ext cx="8465400" cy="382200"/>
          </a:xfrm>
          <a:prstGeom prst="rect">
            <a:avLst/>
          </a:prstGeom>
          <a:noFill/>
          <a:ln>
            <a:noFill/>
          </a:ln>
        </p:spPr>
        <p:txBody>
          <a:bodyPr anchorCtr="0" anchor="ctr" bIns="91425" lIns="91425" spcFirstLastPara="1" rIns="91425" wrap="square" tIns="91425"/>
          <a:lstStyle>
            <a:lvl1pPr indent="0" lvl="0" marL="0" marR="0" rtl="0" algn="ctr">
              <a:lnSpc>
                <a:spcPct val="70000"/>
              </a:lnSpc>
              <a:spcBef>
                <a:spcPts val="0"/>
              </a:spcBef>
              <a:spcAft>
                <a:spcPts val="0"/>
              </a:spcAft>
              <a:buSzPts val="1400"/>
              <a:buNone/>
              <a:defRPr b="0" i="0" sz="26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5pPr>
            <a:lvl6pPr indent="-7675" lvl="5" marL="287075"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6pPr>
            <a:lvl7pPr indent="-2651" lvl="6" marL="574151"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8pPr>
            <a:lvl9pPr indent="-5303" lvl="8" marL="1148303"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
    <p:spTree>
      <p:nvGrpSpPr>
        <p:cNvPr id="103" name="Shape 103"/>
        <p:cNvGrpSpPr/>
        <p:nvPr/>
      </p:nvGrpSpPr>
      <p:grpSpPr>
        <a:xfrm>
          <a:off x="0" y="0"/>
          <a:ext cx="0" cy="0"/>
          <a:chOff x="0" y="0"/>
          <a:chExt cx="0" cy="0"/>
        </a:xfrm>
      </p:grpSpPr>
      <p:cxnSp>
        <p:nvCxnSpPr>
          <p:cNvPr id="104" name="Shape 104"/>
          <p:cNvCxnSpPr/>
          <p:nvPr/>
        </p:nvCxnSpPr>
        <p:spPr>
          <a:xfrm>
            <a:off x="866180" y="2171924"/>
            <a:ext cx="7420500" cy="900"/>
          </a:xfrm>
          <a:prstGeom prst="straightConnector1">
            <a:avLst/>
          </a:prstGeom>
          <a:noFill/>
          <a:ln cap="flat" cmpd="sng" w="12700">
            <a:solidFill>
              <a:schemeClr val="dk1"/>
            </a:solidFill>
            <a:prstDash val="solid"/>
            <a:miter lim="8000"/>
            <a:headEnd len="med" w="med" type="none"/>
            <a:tailEnd len="med" w="med" type="none"/>
          </a:ln>
        </p:spPr>
      </p:cxnSp>
      <p:cxnSp>
        <p:nvCxnSpPr>
          <p:cNvPr id="105" name="Shape 105"/>
          <p:cNvCxnSpPr/>
          <p:nvPr/>
        </p:nvCxnSpPr>
        <p:spPr>
          <a:xfrm>
            <a:off x="861715" y="3357600"/>
            <a:ext cx="7428300" cy="0"/>
          </a:xfrm>
          <a:prstGeom prst="straightConnector1">
            <a:avLst/>
          </a:prstGeom>
          <a:noFill/>
          <a:ln cap="flat" cmpd="sng" w="12700">
            <a:solidFill>
              <a:schemeClr val="dk1"/>
            </a:solidFill>
            <a:prstDash val="solid"/>
            <a:miter lim="8000"/>
            <a:headEnd len="med" w="med" type="none"/>
            <a:tailEnd len="med" w="med" type="none"/>
          </a:ln>
        </p:spPr>
      </p:cxnSp>
      <p:pic>
        <p:nvPicPr>
          <p:cNvPr descr="TW_Logo_noTag_black.pdf" id="106" name="Shape 106"/>
          <p:cNvPicPr preferRelativeResize="0"/>
          <p:nvPr/>
        </p:nvPicPr>
        <p:blipFill rotWithShape="1">
          <a:blip r:embed="rId2">
            <a:alphaModFix/>
          </a:blip>
          <a:srcRect b="0" l="0" r="0" t="0"/>
          <a:stretch/>
        </p:blipFill>
        <p:spPr>
          <a:xfrm>
            <a:off x="3398520" y="419806"/>
            <a:ext cx="2346900" cy="364500"/>
          </a:xfrm>
          <a:prstGeom prst="rect">
            <a:avLst/>
          </a:prstGeom>
          <a:noFill/>
          <a:ln>
            <a:noFill/>
          </a:ln>
        </p:spPr>
      </p:pic>
      <p:sp>
        <p:nvSpPr>
          <p:cNvPr id="107" name="Shape 107"/>
          <p:cNvSpPr txBox="1"/>
          <p:nvPr>
            <p:ph type="title"/>
          </p:nvPr>
        </p:nvSpPr>
        <p:spPr>
          <a:xfrm>
            <a:off x="267891" y="2332807"/>
            <a:ext cx="8608200" cy="1005600"/>
          </a:xfrm>
          <a:prstGeom prst="rect">
            <a:avLst/>
          </a:prstGeom>
          <a:noFill/>
          <a:ln>
            <a:noFill/>
          </a:ln>
        </p:spPr>
        <p:txBody>
          <a:bodyPr anchorCtr="0" anchor="ctr" bIns="91425" lIns="91425" spcFirstLastPara="1" rIns="91425" wrap="square" tIns="91425"/>
          <a:lstStyle>
            <a:lvl1pPr indent="0" lvl="0" marL="0" marR="0" rtl="0" algn="ctr">
              <a:lnSpc>
                <a:spcPct val="70000"/>
              </a:lnSpc>
              <a:spcBef>
                <a:spcPts val="0"/>
              </a:spcBef>
              <a:spcAft>
                <a:spcPts val="0"/>
              </a:spcAft>
              <a:buSzPts val="1400"/>
              <a:buNone/>
              <a:defRPr b="0" i="0" sz="48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5pPr>
            <a:lvl6pPr indent="-7675" lvl="5" marL="287075"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6pPr>
            <a:lvl7pPr indent="-2651" lvl="6" marL="574151"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8pPr>
            <a:lvl9pPr indent="-5303" lvl="8" marL="1148303"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9pPr>
          </a:lstStyle>
          <a:p/>
        </p:txBody>
      </p:sp>
      <p:sp>
        <p:nvSpPr>
          <p:cNvPr id="108" name="Shape 108"/>
          <p:cNvSpPr txBox="1"/>
          <p:nvPr>
            <p:ph idx="1" type="body"/>
          </p:nvPr>
        </p:nvSpPr>
        <p:spPr>
          <a:xfrm>
            <a:off x="1839516" y="3579652"/>
            <a:ext cx="5465100" cy="1159800"/>
          </a:xfrm>
          <a:prstGeom prst="rect">
            <a:avLst/>
          </a:prstGeom>
          <a:noFill/>
          <a:ln>
            <a:noFill/>
          </a:ln>
        </p:spPr>
        <p:txBody>
          <a:bodyPr anchorCtr="0" anchor="t" bIns="91425" lIns="91425" spcFirstLastPara="1" rIns="91425" wrap="square" tIns="91425"/>
          <a:lstStyle>
            <a:lvl1pPr indent="-228600" lvl="0" marL="457200" marR="0" rtl="0" algn="ctr">
              <a:lnSpc>
                <a:spcPct val="120000"/>
              </a:lnSpc>
              <a:spcBef>
                <a:spcPts val="1507"/>
              </a:spcBef>
              <a:spcAft>
                <a:spcPts val="0"/>
              </a:spcAft>
              <a:buSzPts val="1400"/>
              <a:buNone/>
              <a:defRPr b="0" i="1" sz="1800" u="none" cap="none" strike="noStrike">
                <a:solidFill>
                  <a:schemeClr val="dk1"/>
                </a:solidFill>
                <a:latin typeface="Open Sans"/>
                <a:ea typeface="Open Sans"/>
                <a:cs typeface="Open Sans"/>
                <a:sym typeface="Open Sans"/>
              </a:defRPr>
            </a:lvl1pPr>
            <a:lvl2pPr indent="-228600" lvl="1" marL="914400" marR="0" rtl="0" algn="ctr">
              <a:lnSpc>
                <a:spcPct val="120000"/>
              </a:lnSpc>
              <a:spcBef>
                <a:spcPts val="600"/>
              </a:spcBef>
              <a:spcAft>
                <a:spcPts val="0"/>
              </a:spcAft>
              <a:buSzPts val="1400"/>
              <a:buNone/>
              <a:defRPr b="0" i="1" sz="1800" u="none" cap="none" strike="noStrike">
                <a:solidFill>
                  <a:schemeClr val="dk1"/>
                </a:solidFill>
                <a:latin typeface="Open Sans"/>
                <a:ea typeface="Open Sans"/>
                <a:cs typeface="Open Sans"/>
                <a:sym typeface="Open Sans"/>
              </a:defRPr>
            </a:lvl2pPr>
            <a:lvl3pPr indent="-342900" lvl="2" marL="1371600" marR="0" rtl="0" algn="ctr">
              <a:lnSpc>
                <a:spcPct val="120000"/>
              </a:lnSpc>
              <a:spcBef>
                <a:spcPts val="753"/>
              </a:spcBef>
              <a:spcAft>
                <a:spcPts val="0"/>
              </a:spcAft>
              <a:buClr>
                <a:schemeClr val="dk2"/>
              </a:buClr>
              <a:buSzPts val="1800"/>
              <a:buFont typeface="Merriweather Sans"/>
              <a:buChar char="■"/>
              <a:defRPr b="0" i="1" sz="1800" u="none" cap="none" strike="noStrike">
                <a:solidFill>
                  <a:schemeClr val="dk1"/>
                </a:solidFill>
                <a:latin typeface="Open Sans"/>
                <a:ea typeface="Open Sans"/>
                <a:cs typeface="Open Sans"/>
                <a:sym typeface="Open Sans"/>
              </a:defRPr>
            </a:lvl3pPr>
            <a:lvl4pPr indent="-342900" lvl="3" marL="1828800" marR="0" rtl="0" algn="ctr">
              <a:lnSpc>
                <a:spcPct val="120000"/>
              </a:lnSpc>
              <a:spcBef>
                <a:spcPts val="753"/>
              </a:spcBef>
              <a:spcAft>
                <a:spcPts val="0"/>
              </a:spcAft>
              <a:buClr>
                <a:schemeClr val="dk2"/>
              </a:buClr>
              <a:buSzPts val="1800"/>
              <a:buFont typeface="Merriweather Sans"/>
              <a:buChar char="●"/>
              <a:defRPr b="0" i="1" sz="1800" u="none" cap="none" strike="noStrike">
                <a:solidFill>
                  <a:schemeClr val="dk1"/>
                </a:solidFill>
                <a:latin typeface="Open Sans"/>
                <a:ea typeface="Open Sans"/>
                <a:cs typeface="Open Sans"/>
                <a:sym typeface="Open Sans"/>
              </a:defRPr>
            </a:lvl4pPr>
            <a:lvl5pPr indent="-342900" lvl="4" marL="2286000" marR="0" rtl="0" algn="ctr">
              <a:lnSpc>
                <a:spcPct val="120000"/>
              </a:lnSpc>
              <a:spcBef>
                <a:spcPts val="753"/>
              </a:spcBef>
              <a:spcAft>
                <a:spcPts val="0"/>
              </a:spcAft>
              <a:buClr>
                <a:schemeClr val="dk2"/>
              </a:buClr>
              <a:buSzPts val="1800"/>
              <a:buFont typeface="Merriweather Sans"/>
              <a:buChar char="-"/>
              <a:defRPr b="0" i="1" sz="1800" u="none" cap="none" strike="noStrike">
                <a:solidFill>
                  <a:schemeClr val="dk1"/>
                </a:solidFill>
                <a:latin typeface="Open Sans"/>
                <a:ea typeface="Open Sans"/>
                <a:cs typeface="Open Sans"/>
                <a:sym typeface="Open Sans"/>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109" name="Shape 109"/>
          <p:cNvSpPr txBox="1"/>
          <p:nvPr>
            <p:ph idx="2" type="body"/>
          </p:nvPr>
        </p:nvSpPr>
        <p:spPr>
          <a:xfrm>
            <a:off x="2309821" y="1369676"/>
            <a:ext cx="4533000" cy="482100"/>
          </a:xfrm>
          <a:prstGeom prst="rect">
            <a:avLst/>
          </a:prstGeom>
          <a:solidFill>
            <a:schemeClr val="dk1"/>
          </a:solidFill>
          <a:ln>
            <a:noFill/>
          </a:ln>
        </p:spPr>
        <p:txBody>
          <a:bodyPr anchorCtr="0" anchor="ctr" bIns="91425" lIns="91425" spcFirstLastPara="1" rIns="91425" wrap="square" tIns="91425"/>
          <a:lstStyle>
            <a:lvl1pPr indent="-228600" lvl="0" marL="457200" marR="0" rtl="0" algn="ctr">
              <a:lnSpc>
                <a:spcPct val="80000"/>
              </a:lnSpc>
              <a:spcBef>
                <a:spcPts val="1507"/>
              </a:spcBef>
              <a:spcAft>
                <a:spcPts val="0"/>
              </a:spcAft>
              <a:buSzPts val="1400"/>
              <a:buNone/>
              <a:defRPr b="1" i="1" sz="1500" u="none" cap="none" strike="noStrike">
                <a:solidFill>
                  <a:schemeClr val="lt1"/>
                </a:solidFill>
                <a:latin typeface="Open Sans"/>
                <a:ea typeface="Open Sans"/>
                <a:cs typeface="Open Sans"/>
                <a:sym typeface="Open Sans"/>
              </a:defRPr>
            </a:lvl1pPr>
            <a:lvl2pPr indent="-228600" lvl="1" marL="914400" marR="0" rtl="0" algn="l">
              <a:lnSpc>
                <a:spcPct val="120000"/>
              </a:lnSpc>
              <a:spcBef>
                <a:spcPts val="600"/>
              </a:spcBef>
              <a:spcAft>
                <a:spcPts val="0"/>
              </a:spcAft>
              <a:buSzPts val="1400"/>
              <a:buNone/>
              <a:defRPr b="0" i="1" sz="1500" u="none" cap="none" strike="noStrike">
                <a:solidFill>
                  <a:schemeClr val="lt1"/>
                </a:solidFill>
                <a:latin typeface="Open Sans"/>
                <a:ea typeface="Open Sans"/>
                <a:cs typeface="Open Sans"/>
                <a:sym typeface="Open Sans"/>
              </a:defRPr>
            </a:lvl2pPr>
            <a:lvl3pPr indent="-323850" lvl="2" marL="1371600" marR="0" rtl="0" algn="l">
              <a:lnSpc>
                <a:spcPct val="120000"/>
              </a:lnSpc>
              <a:spcBef>
                <a:spcPts val="753"/>
              </a:spcBef>
              <a:spcAft>
                <a:spcPts val="0"/>
              </a:spcAft>
              <a:buClr>
                <a:schemeClr val="dk2"/>
              </a:buClr>
              <a:buSzPts val="1500"/>
              <a:buFont typeface="Merriweather Sans"/>
              <a:buChar char="■"/>
              <a:defRPr b="0" i="1" sz="1500" u="none" cap="none" strike="noStrike">
                <a:solidFill>
                  <a:schemeClr val="lt1"/>
                </a:solidFill>
                <a:latin typeface="Open Sans"/>
                <a:ea typeface="Open Sans"/>
                <a:cs typeface="Open Sans"/>
                <a:sym typeface="Open Sans"/>
              </a:defRPr>
            </a:lvl3pPr>
            <a:lvl4pPr indent="-323850" lvl="3" marL="1828800" marR="0" rtl="0" algn="l">
              <a:lnSpc>
                <a:spcPct val="120000"/>
              </a:lnSpc>
              <a:spcBef>
                <a:spcPts val="753"/>
              </a:spcBef>
              <a:spcAft>
                <a:spcPts val="0"/>
              </a:spcAft>
              <a:buClr>
                <a:schemeClr val="dk2"/>
              </a:buClr>
              <a:buSzPts val="1500"/>
              <a:buFont typeface="Merriweather Sans"/>
              <a:buChar char="●"/>
              <a:defRPr b="0" i="1" sz="1500" u="none" cap="none" strike="noStrike">
                <a:solidFill>
                  <a:schemeClr val="lt1"/>
                </a:solidFill>
                <a:latin typeface="Open Sans"/>
                <a:ea typeface="Open Sans"/>
                <a:cs typeface="Open Sans"/>
                <a:sym typeface="Open Sans"/>
              </a:defRPr>
            </a:lvl4pPr>
            <a:lvl5pPr indent="-323850" lvl="4" marL="2286000" marR="0" rtl="0" algn="l">
              <a:lnSpc>
                <a:spcPct val="120000"/>
              </a:lnSpc>
              <a:spcBef>
                <a:spcPts val="753"/>
              </a:spcBef>
              <a:spcAft>
                <a:spcPts val="0"/>
              </a:spcAft>
              <a:buClr>
                <a:schemeClr val="dk2"/>
              </a:buClr>
              <a:buSzPts val="1500"/>
              <a:buFont typeface="Merriweather Sans"/>
              <a:buChar char="-"/>
              <a:defRPr b="0" i="1" sz="1500" u="none" cap="none" strike="noStrike">
                <a:solidFill>
                  <a:schemeClr val="lt1"/>
                </a:solidFill>
                <a:latin typeface="Open Sans"/>
                <a:ea typeface="Open Sans"/>
                <a:cs typeface="Open Sans"/>
                <a:sym typeface="Open Sans"/>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ent">
  <p:cSld name="1_Content">
    <p:spTree>
      <p:nvGrpSpPr>
        <p:cNvPr id="110" name="Shape 110"/>
        <p:cNvGrpSpPr/>
        <p:nvPr/>
      </p:nvGrpSpPr>
      <p:grpSpPr>
        <a:xfrm>
          <a:off x="0" y="0"/>
          <a:ext cx="0" cy="0"/>
          <a:chOff x="0" y="0"/>
          <a:chExt cx="0" cy="0"/>
        </a:xfrm>
      </p:grpSpPr>
      <p:cxnSp>
        <p:nvCxnSpPr>
          <p:cNvPr id="111" name="Shape 111"/>
          <p:cNvCxnSpPr/>
          <p:nvPr/>
        </p:nvCxnSpPr>
        <p:spPr>
          <a:xfrm flipH="1" rot="10800000">
            <a:off x="276820" y="629226"/>
            <a:ext cx="8599200" cy="900"/>
          </a:xfrm>
          <a:prstGeom prst="straightConnector1">
            <a:avLst/>
          </a:prstGeom>
          <a:noFill/>
          <a:ln cap="flat" cmpd="sng" w="12700">
            <a:solidFill>
              <a:schemeClr val="dk1"/>
            </a:solidFill>
            <a:prstDash val="solid"/>
            <a:miter lim="8000"/>
            <a:headEnd len="med" w="med" type="none"/>
            <a:tailEnd len="med" w="med" type="none"/>
          </a:ln>
        </p:spPr>
      </p:cxnSp>
      <p:sp>
        <p:nvSpPr>
          <p:cNvPr id="112" name="Shape 112"/>
          <p:cNvSpPr txBox="1"/>
          <p:nvPr>
            <p:ph type="title"/>
          </p:nvPr>
        </p:nvSpPr>
        <p:spPr>
          <a:xfrm>
            <a:off x="267891" y="210833"/>
            <a:ext cx="8608200" cy="382200"/>
          </a:xfrm>
          <a:prstGeom prst="rect">
            <a:avLst/>
          </a:prstGeom>
          <a:noFill/>
          <a:ln>
            <a:noFill/>
          </a:ln>
        </p:spPr>
        <p:txBody>
          <a:bodyPr anchorCtr="0" anchor="ctr" bIns="91425" lIns="91425" spcFirstLastPara="1" rIns="91425" wrap="square" tIns="91425"/>
          <a:lstStyle>
            <a:lvl1pPr indent="0" lvl="0" marL="0" marR="0" rtl="0" algn="l">
              <a:lnSpc>
                <a:spcPct val="70000"/>
              </a:lnSpc>
              <a:spcBef>
                <a:spcPts val="0"/>
              </a:spcBef>
              <a:spcAft>
                <a:spcPts val="0"/>
              </a:spcAft>
              <a:buSzPts val="1400"/>
              <a:buNone/>
              <a:defRPr b="0" i="0" sz="2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5pPr>
            <a:lvl6pPr indent="-7675" lvl="5" marL="287075"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6pPr>
            <a:lvl7pPr indent="-2651" lvl="6" marL="574151"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8pPr>
            <a:lvl9pPr indent="-5303" lvl="8" marL="1148303"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9pPr>
          </a:lstStyle>
          <a:p/>
        </p:txBody>
      </p:sp>
      <p:sp>
        <p:nvSpPr>
          <p:cNvPr id="113" name="Shape 113"/>
          <p:cNvSpPr txBox="1"/>
          <p:nvPr>
            <p:ph idx="1" type="body"/>
          </p:nvPr>
        </p:nvSpPr>
        <p:spPr>
          <a:xfrm>
            <a:off x="283456" y="750788"/>
            <a:ext cx="4181400" cy="4028700"/>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130"/>
              </a:spcBef>
              <a:spcAft>
                <a:spcPts val="0"/>
              </a:spcAft>
              <a:buSzPts val="1400"/>
              <a:buNone/>
              <a:defRPr b="0" i="0" sz="2800" u="none" cap="none" strike="noStrike">
                <a:solidFill>
                  <a:schemeClr val="dk1"/>
                </a:solidFill>
                <a:latin typeface="Open Sans"/>
                <a:ea typeface="Open Sans"/>
                <a:cs typeface="Open Sans"/>
                <a:sym typeface="Open Sans"/>
              </a:defRPr>
            </a:lvl1pPr>
            <a:lvl2pPr indent="-228600" lvl="1" marL="914400" marR="0" rtl="0" algn="l">
              <a:lnSpc>
                <a:spcPct val="120000"/>
              </a:lnSpc>
              <a:spcBef>
                <a:spcPts val="600"/>
              </a:spcBef>
              <a:spcAft>
                <a:spcPts val="0"/>
              </a:spcAft>
              <a:buSzPts val="1400"/>
              <a:buNone/>
              <a:defRPr b="0" i="0" sz="2000" u="none" cap="none" strike="noStrike">
                <a:solidFill>
                  <a:schemeClr val="dk1"/>
                </a:solidFill>
                <a:latin typeface="Open Sans"/>
                <a:ea typeface="Open Sans"/>
                <a:cs typeface="Open Sans"/>
                <a:sym typeface="Open Sans"/>
              </a:defRPr>
            </a:lvl2pPr>
            <a:lvl3pPr indent="-342900" lvl="2" marL="1371600" marR="0" rtl="0" algn="l">
              <a:lnSpc>
                <a:spcPct val="120000"/>
              </a:lnSpc>
              <a:spcBef>
                <a:spcPts val="753"/>
              </a:spcBef>
              <a:spcAft>
                <a:spcPts val="0"/>
              </a:spcAft>
              <a:buClr>
                <a:schemeClr val="dk2"/>
              </a:buClr>
              <a:buSzPts val="1800"/>
              <a:buFont typeface="Merriweather Sans"/>
              <a:buChar char="■"/>
              <a:defRPr b="0" i="0" sz="1800" u="none" cap="none" strike="noStrike">
                <a:solidFill>
                  <a:schemeClr val="dk1"/>
                </a:solidFill>
                <a:latin typeface="Open Sans"/>
                <a:ea typeface="Open Sans"/>
                <a:cs typeface="Open Sans"/>
                <a:sym typeface="Open Sans"/>
              </a:defRPr>
            </a:lvl3pPr>
            <a:lvl4pPr indent="-330200" lvl="3" marL="1828800" marR="0" rtl="0" algn="l">
              <a:lnSpc>
                <a:spcPct val="120000"/>
              </a:lnSpc>
              <a:spcBef>
                <a:spcPts val="753"/>
              </a:spcBef>
              <a:spcAft>
                <a:spcPts val="0"/>
              </a:spcAft>
              <a:buClr>
                <a:schemeClr val="dk2"/>
              </a:buClr>
              <a:buSzPts val="1600"/>
              <a:buFont typeface="Merriweather Sans"/>
              <a:buChar char="●"/>
              <a:defRPr b="0" i="0" sz="1600" u="none" cap="none" strike="noStrike">
                <a:solidFill>
                  <a:schemeClr val="dk1"/>
                </a:solidFill>
                <a:latin typeface="Open Sans"/>
                <a:ea typeface="Open Sans"/>
                <a:cs typeface="Open Sans"/>
                <a:sym typeface="Open Sans"/>
              </a:defRPr>
            </a:lvl4pPr>
            <a:lvl5pPr indent="-304800" lvl="4" marL="2286000" marR="0" rtl="0" algn="l">
              <a:lnSpc>
                <a:spcPct val="120000"/>
              </a:lnSpc>
              <a:spcBef>
                <a:spcPts val="753"/>
              </a:spcBef>
              <a:spcAft>
                <a:spcPts val="0"/>
              </a:spcAft>
              <a:buClr>
                <a:schemeClr val="dk2"/>
              </a:buClr>
              <a:buSzPts val="1200"/>
              <a:buFont typeface="Merriweather Sans"/>
              <a:buChar char="-"/>
              <a:defRPr b="0" i="0" sz="1200" u="none" cap="none" strike="noStrike">
                <a:solidFill>
                  <a:schemeClr val="dk1"/>
                </a:solidFill>
                <a:latin typeface="Open Sans"/>
                <a:ea typeface="Open Sans"/>
                <a:cs typeface="Open Sans"/>
                <a:sym typeface="Open Sans"/>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114" name="Shape 114"/>
          <p:cNvSpPr txBox="1"/>
          <p:nvPr>
            <p:ph idx="2" type="body"/>
          </p:nvPr>
        </p:nvSpPr>
        <p:spPr>
          <a:xfrm>
            <a:off x="4689495" y="750788"/>
            <a:ext cx="4181400" cy="4028700"/>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130"/>
              </a:spcBef>
              <a:spcAft>
                <a:spcPts val="0"/>
              </a:spcAft>
              <a:buSzPts val="1400"/>
              <a:buNone/>
              <a:defRPr b="0" i="0" sz="2800" u="none" cap="none" strike="noStrike">
                <a:solidFill>
                  <a:schemeClr val="dk1"/>
                </a:solidFill>
                <a:latin typeface="Open Sans"/>
                <a:ea typeface="Open Sans"/>
                <a:cs typeface="Open Sans"/>
                <a:sym typeface="Open Sans"/>
              </a:defRPr>
            </a:lvl1pPr>
            <a:lvl2pPr indent="-228600" lvl="1" marL="914400" marR="0" rtl="0" algn="l">
              <a:lnSpc>
                <a:spcPct val="120000"/>
              </a:lnSpc>
              <a:spcBef>
                <a:spcPts val="600"/>
              </a:spcBef>
              <a:spcAft>
                <a:spcPts val="0"/>
              </a:spcAft>
              <a:buSzPts val="1400"/>
              <a:buNone/>
              <a:defRPr b="0" i="0" sz="2000" u="none" cap="none" strike="noStrike">
                <a:solidFill>
                  <a:schemeClr val="dk1"/>
                </a:solidFill>
                <a:latin typeface="Open Sans"/>
                <a:ea typeface="Open Sans"/>
                <a:cs typeface="Open Sans"/>
                <a:sym typeface="Open Sans"/>
              </a:defRPr>
            </a:lvl2pPr>
            <a:lvl3pPr indent="-342900" lvl="2" marL="1371600" marR="0" rtl="0" algn="l">
              <a:lnSpc>
                <a:spcPct val="120000"/>
              </a:lnSpc>
              <a:spcBef>
                <a:spcPts val="753"/>
              </a:spcBef>
              <a:spcAft>
                <a:spcPts val="0"/>
              </a:spcAft>
              <a:buClr>
                <a:schemeClr val="dk2"/>
              </a:buClr>
              <a:buSzPts val="1800"/>
              <a:buFont typeface="Merriweather Sans"/>
              <a:buChar char="■"/>
              <a:defRPr b="0" i="0" sz="1800" u="none" cap="none" strike="noStrike">
                <a:solidFill>
                  <a:schemeClr val="dk1"/>
                </a:solidFill>
                <a:latin typeface="Open Sans"/>
                <a:ea typeface="Open Sans"/>
                <a:cs typeface="Open Sans"/>
                <a:sym typeface="Open Sans"/>
              </a:defRPr>
            </a:lvl3pPr>
            <a:lvl4pPr indent="-330200" lvl="3" marL="1828800" marR="0" rtl="0" algn="l">
              <a:lnSpc>
                <a:spcPct val="120000"/>
              </a:lnSpc>
              <a:spcBef>
                <a:spcPts val="753"/>
              </a:spcBef>
              <a:spcAft>
                <a:spcPts val="0"/>
              </a:spcAft>
              <a:buClr>
                <a:schemeClr val="dk2"/>
              </a:buClr>
              <a:buSzPts val="1600"/>
              <a:buFont typeface="Merriweather Sans"/>
              <a:buChar char="●"/>
              <a:defRPr b="0" i="0" sz="1600" u="none" cap="none" strike="noStrike">
                <a:solidFill>
                  <a:schemeClr val="dk1"/>
                </a:solidFill>
                <a:latin typeface="Open Sans"/>
                <a:ea typeface="Open Sans"/>
                <a:cs typeface="Open Sans"/>
                <a:sym typeface="Open Sans"/>
              </a:defRPr>
            </a:lvl4pPr>
            <a:lvl5pPr indent="-304800" lvl="4" marL="2286000" marR="0" rtl="0" algn="l">
              <a:lnSpc>
                <a:spcPct val="120000"/>
              </a:lnSpc>
              <a:spcBef>
                <a:spcPts val="753"/>
              </a:spcBef>
              <a:spcAft>
                <a:spcPts val="0"/>
              </a:spcAft>
              <a:buClr>
                <a:schemeClr val="dk2"/>
              </a:buClr>
              <a:buSzPts val="1200"/>
              <a:buFont typeface="Merriweather Sans"/>
              <a:buChar char="-"/>
              <a:defRPr b="0" i="0" sz="1200" u="none" cap="none" strike="noStrike">
                <a:solidFill>
                  <a:schemeClr val="dk1"/>
                </a:solidFill>
                <a:latin typeface="Open Sans"/>
                <a:ea typeface="Open Sans"/>
                <a:cs typeface="Open Sans"/>
                <a:sym typeface="Open Sans"/>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115" name="Shape 115"/>
          <p:cNvSpPr txBox="1"/>
          <p:nvPr>
            <p:ph idx="12" type="sldNum"/>
          </p:nvPr>
        </p:nvSpPr>
        <p:spPr>
          <a:xfrm>
            <a:off x="8687471" y="4886828"/>
            <a:ext cx="188700" cy="15420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ype="obj">
  <p:cSld name="OBJECT">
    <p:spTree>
      <p:nvGrpSpPr>
        <p:cNvPr id="19" name="Shape 19"/>
        <p:cNvGrpSpPr/>
        <p:nvPr/>
      </p:nvGrpSpPr>
      <p:grpSpPr>
        <a:xfrm>
          <a:off x="0" y="0"/>
          <a:ext cx="0" cy="0"/>
          <a:chOff x="0" y="0"/>
          <a:chExt cx="0" cy="0"/>
        </a:xfrm>
      </p:grpSpPr>
      <p:cxnSp>
        <p:nvCxnSpPr>
          <p:cNvPr id="20" name="Shape 20"/>
          <p:cNvCxnSpPr/>
          <p:nvPr/>
        </p:nvCxnSpPr>
        <p:spPr>
          <a:xfrm flipH="1" rot="10800000">
            <a:off x="276820" y="629288"/>
            <a:ext cx="8599289" cy="838"/>
          </a:xfrm>
          <a:prstGeom prst="straightConnector1">
            <a:avLst/>
          </a:prstGeom>
          <a:noFill/>
          <a:ln cap="flat" cmpd="sng" w="12700">
            <a:solidFill>
              <a:schemeClr val="dk1"/>
            </a:solidFill>
            <a:prstDash val="solid"/>
            <a:miter lim="8000"/>
            <a:headEnd len="med" w="med" type="none"/>
            <a:tailEnd len="med" w="med" type="none"/>
          </a:ln>
        </p:spPr>
      </p:cxnSp>
      <p:sp>
        <p:nvSpPr>
          <p:cNvPr id="21" name="Shape 21"/>
          <p:cNvSpPr txBox="1"/>
          <p:nvPr>
            <p:ph type="title"/>
          </p:nvPr>
        </p:nvSpPr>
        <p:spPr>
          <a:xfrm>
            <a:off x="267891" y="210833"/>
            <a:ext cx="8608219" cy="382098"/>
          </a:xfrm>
          <a:prstGeom prst="rect">
            <a:avLst/>
          </a:prstGeom>
          <a:noFill/>
          <a:ln>
            <a:noFill/>
          </a:ln>
        </p:spPr>
        <p:txBody>
          <a:bodyPr anchorCtr="0" anchor="ctr" bIns="91425" lIns="91425" spcFirstLastPara="1" rIns="91425" wrap="square" tIns="91425"/>
          <a:lstStyle>
            <a:lvl1pPr indent="0" lvl="0" marL="0" marR="0" rtl="0" algn="l">
              <a:lnSpc>
                <a:spcPct val="70000"/>
              </a:lnSpc>
              <a:spcBef>
                <a:spcPts val="0"/>
              </a:spcBef>
              <a:spcAft>
                <a:spcPts val="0"/>
              </a:spcAft>
              <a:buSzPts val="1400"/>
              <a:buNone/>
              <a:defRPr b="0" i="0" sz="2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5pPr>
            <a:lvl6pPr indent="-7676" lvl="5" marL="287076"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6pPr>
            <a:lvl7pPr indent="-2652" lvl="6" marL="574152"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8pPr>
            <a:lvl9pPr indent="-5304" lvl="8" marL="1148304"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9pPr>
          </a:lstStyle>
          <a:p/>
        </p:txBody>
      </p:sp>
      <p:sp>
        <p:nvSpPr>
          <p:cNvPr id="22" name="Shape 22"/>
          <p:cNvSpPr txBox="1"/>
          <p:nvPr>
            <p:ph idx="1" type="body"/>
          </p:nvPr>
        </p:nvSpPr>
        <p:spPr>
          <a:xfrm>
            <a:off x="267891" y="750788"/>
            <a:ext cx="8608219" cy="4028784"/>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507"/>
              </a:spcBef>
              <a:spcAft>
                <a:spcPts val="0"/>
              </a:spcAft>
              <a:buSzPts val="1400"/>
              <a:buNone/>
              <a:defRPr b="0" i="0" sz="2400" u="none" cap="none" strike="noStrike">
                <a:solidFill>
                  <a:schemeClr val="dk1"/>
                </a:solidFill>
                <a:latin typeface="Open Sans"/>
                <a:ea typeface="Open Sans"/>
                <a:cs typeface="Open Sans"/>
                <a:sym typeface="Open Sans"/>
              </a:defRPr>
            </a:lvl1pPr>
            <a:lvl2pPr indent="-228600" lvl="1" marL="914400" marR="0" rtl="0" algn="l">
              <a:lnSpc>
                <a:spcPct val="120000"/>
              </a:lnSpc>
              <a:spcBef>
                <a:spcPts val="600"/>
              </a:spcBef>
              <a:spcAft>
                <a:spcPts val="0"/>
              </a:spcAft>
              <a:buSzPts val="1400"/>
              <a:buNone/>
              <a:defRPr b="0" i="0" sz="2000" u="none" cap="none" strike="noStrike">
                <a:solidFill>
                  <a:schemeClr val="dk1"/>
                </a:solidFill>
                <a:latin typeface="Open Sans"/>
                <a:ea typeface="Open Sans"/>
                <a:cs typeface="Open Sans"/>
                <a:sym typeface="Open Sans"/>
              </a:defRPr>
            </a:lvl2pPr>
            <a:lvl3pPr indent="-342900" lvl="2" marL="1371600" marR="0" rtl="0" algn="l">
              <a:lnSpc>
                <a:spcPct val="120000"/>
              </a:lnSpc>
              <a:spcBef>
                <a:spcPts val="753"/>
              </a:spcBef>
              <a:spcAft>
                <a:spcPts val="0"/>
              </a:spcAft>
              <a:buClr>
                <a:schemeClr val="dk2"/>
              </a:buClr>
              <a:buSzPts val="1800"/>
              <a:buFont typeface="Merriweather Sans"/>
              <a:buChar char="■"/>
              <a:defRPr b="0" i="0" sz="1800" u="none" cap="none" strike="noStrike">
                <a:solidFill>
                  <a:schemeClr val="dk1"/>
                </a:solidFill>
                <a:latin typeface="Open Sans"/>
                <a:ea typeface="Open Sans"/>
                <a:cs typeface="Open Sans"/>
                <a:sym typeface="Open Sans"/>
              </a:defRPr>
            </a:lvl3pPr>
            <a:lvl4pPr indent="-330200" lvl="3" marL="1828800" marR="0" rtl="0" algn="l">
              <a:lnSpc>
                <a:spcPct val="120000"/>
              </a:lnSpc>
              <a:spcBef>
                <a:spcPts val="753"/>
              </a:spcBef>
              <a:spcAft>
                <a:spcPts val="0"/>
              </a:spcAft>
              <a:buClr>
                <a:schemeClr val="dk2"/>
              </a:buClr>
              <a:buSzPts val="1600"/>
              <a:buFont typeface="Merriweather Sans"/>
              <a:buChar char="●"/>
              <a:defRPr b="0" i="0" sz="1600" u="none" cap="none" strike="noStrike">
                <a:solidFill>
                  <a:schemeClr val="dk1"/>
                </a:solidFill>
                <a:latin typeface="Open Sans"/>
                <a:ea typeface="Open Sans"/>
                <a:cs typeface="Open Sans"/>
                <a:sym typeface="Open Sans"/>
              </a:defRPr>
            </a:lvl4pPr>
            <a:lvl5pPr indent="-304800" lvl="4" marL="2286000" marR="0" rtl="0" algn="l">
              <a:lnSpc>
                <a:spcPct val="120000"/>
              </a:lnSpc>
              <a:spcBef>
                <a:spcPts val="753"/>
              </a:spcBef>
              <a:spcAft>
                <a:spcPts val="0"/>
              </a:spcAft>
              <a:buClr>
                <a:schemeClr val="dk2"/>
              </a:buClr>
              <a:buSzPts val="1200"/>
              <a:buFont typeface="Merriweather Sans"/>
              <a:buChar char="-"/>
              <a:defRPr b="0" i="0" sz="1200" u="none" cap="none" strike="noStrike">
                <a:solidFill>
                  <a:schemeClr val="dk1"/>
                </a:solidFill>
                <a:latin typeface="Open Sans"/>
                <a:ea typeface="Open Sans"/>
                <a:cs typeface="Open Sans"/>
                <a:sym typeface="Open Sans"/>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23" name="Shape 23"/>
          <p:cNvSpPr txBox="1"/>
          <p:nvPr>
            <p:ph idx="12" type="sldNum"/>
          </p:nvPr>
        </p:nvSpPr>
        <p:spPr>
          <a:xfrm>
            <a:off x="8687471" y="4886828"/>
            <a:ext cx="188639" cy="15418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ecklist">
  <p:cSld name="Checklist">
    <p:spTree>
      <p:nvGrpSpPr>
        <p:cNvPr id="116" name="Shape 116"/>
        <p:cNvGrpSpPr/>
        <p:nvPr/>
      </p:nvGrpSpPr>
      <p:grpSpPr>
        <a:xfrm>
          <a:off x="0" y="0"/>
          <a:ext cx="0" cy="0"/>
          <a:chOff x="0" y="0"/>
          <a:chExt cx="0" cy="0"/>
        </a:xfrm>
      </p:grpSpPr>
      <p:cxnSp>
        <p:nvCxnSpPr>
          <p:cNvPr id="117" name="Shape 117"/>
          <p:cNvCxnSpPr/>
          <p:nvPr/>
        </p:nvCxnSpPr>
        <p:spPr>
          <a:xfrm flipH="1" rot="10800000">
            <a:off x="276820" y="629226"/>
            <a:ext cx="8599200" cy="900"/>
          </a:xfrm>
          <a:prstGeom prst="straightConnector1">
            <a:avLst/>
          </a:prstGeom>
          <a:noFill/>
          <a:ln cap="flat" cmpd="sng" w="12700">
            <a:solidFill>
              <a:schemeClr val="dk1"/>
            </a:solidFill>
            <a:prstDash val="solid"/>
            <a:miter lim="8000"/>
            <a:headEnd len="med" w="med" type="none"/>
            <a:tailEnd len="med" w="med" type="none"/>
          </a:ln>
        </p:spPr>
      </p:cxnSp>
      <p:sp>
        <p:nvSpPr>
          <p:cNvPr id="118" name="Shape 118"/>
          <p:cNvSpPr txBox="1"/>
          <p:nvPr>
            <p:ph type="title"/>
          </p:nvPr>
        </p:nvSpPr>
        <p:spPr>
          <a:xfrm>
            <a:off x="267891" y="210833"/>
            <a:ext cx="8608200" cy="382200"/>
          </a:xfrm>
          <a:prstGeom prst="rect">
            <a:avLst/>
          </a:prstGeom>
          <a:noFill/>
          <a:ln>
            <a:noFill/>
          </a:ln>
        </p:spPr>
        <p:txBody>
          <a:bodyPr anchorCtr="0" anchor="ctr" bIns="91425" lIns="91425" spcFirstLastPara="1" rIns="91425" wrap="square" tIns="91425"/>
          <a:lstStyle>
            <a:lvl1pPr indent="0" lvl="0" marL="0" marR="0" rtl="0" algn="l">
              <a:lnSpc>
                <a:spcPct val="70000"/>
              </a:lnSpc>
              <a:spcBef>
                <a:spcPts val="0"/>
              </a:spcBef>
              <a:spcAft>
                <a:spcPts val="0"/>
              </a:spcAft>
              <a:buSzPts val="1400"/>
              <a:buNone/>
              <a:defRPr b="0" i="0" sz="2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5pPr>
            <a:lvl6pPr indent="-7675" lvl="5" marL="287075"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6pPr>
            <a:lvl7pPr indent="-2651" lvl="6" marL="574151"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8pPr>
            <a:lvl9pPr indent="-5303" lvl="8" marL="1148303"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9pPr>
          </a:lstStyle>
          <a:p/>
        </p:txBody>
      </p:sp>
      <p:sp>
        <p:nvSpPr>
          <p:cNvPr id="119" name="Shape 119"/>
          <p:cNvSpPr txBox="1"/>
          <p:nvPr>
            <p:ph idx="1" type="body"/>
          </p:nvPr>
        </p:nvSpPr>
        <p:spPr>
          <a:xfrm>
            <a:off x="267891" y="750788"/>
            <a:ext cx="8608200" cy="4028700"/>
          </a:xfrm>
          <a:prstGeom prst="rect">
            <a:avLst/>
          </a:prstGeom>
          <a:noFill/>
          <a:ln>
            <a:noFill/>
          </a:ln>
        </p:spPr>
        <p:txBody>
          <a:bodyPr anchorCtr="0" anchor="t" bIns="91425" lIns="91425" spcFirstLastPara="1" rIns="91425" wrap="square" tIns="91425"/>
          <a:lstStyle>
            <a:lvl1pPr indent="-374650" lvl="0" marL="457200" marR="0" rtl="0" algn="l">
              <a:lnSpc>
                <a:spcPct val="120000"/>
              </a:lnSpc>
              <a:spcBef>
                <a:spcPts val="753"/>
              </a:spcBef>
              <a:spcAft>
                <a:spcPts val="0"/>
              </a:spcAft>
              <a:buClr>
                <a:schemeClr val="dk2"/>
              </a:buClr>
              <a:buSzPts val="2300"/>
              <a:buFont typeface="Noto Sans Symbols"/>
              <a:buChar char="◻"/>
              <a:defRPr b="0" i="0" sz="2300" u="none" cap="none" strike="noStrike">
                <a:solidFill>
                  <a:schemeClr val="dk1"/>
                </a:solidFill>
                <a:latin typeface="Open Sans"/>
                <a:ea typeface="Open Sans"/>
                <a:cs typeface="Open Sans"/>
                <a:sym typeface="Open Sans"/>
              </a:defRPr>
            </a:lvl1pPr>
            <a:lvl2pPr indent="-374650" lvl="1" marL="914400" marR="0" rtl="0" algn="l">
              <a:lnSpc>
                <a:spcPct val="120000"/>
              </a:lnSpc>
              <a:spcBef>
                <a:spcPts val="753"/>
              </a:spcBef>
              <a:spcAft>
                <a:spcPts val="0"/>
              </a:spcAft>
              <a:buClr>
                <a:schemeClr val="dk2"/>
              </a:buClr>
              <a:buSzPts val="2300"/>
              <a:buFont typeface="Noto Sans Symbols"/>
              <a:buChar char="◻"/>
              <a:defRPr b="0" i="0" sz="2300" u="none" cap="none" strike="noStrike">
                <a:solidFill>
                  <a:schemeClr val="dk1"/>
                </a:solidFill>
                <a:latin typeface="Open Sans"/>
                <a:ea typeface="Open Sans"/>
                <a:cs typeface="Open Sans"/>
                <a:sym typeface="Open Sans"/>
              </a:defRPr>
            </a:lvl2pPr>
            <a:lvl3pPr indent="-374650" lvl="2" marL="1371600" marR="0" rtl="0" algn="l">
              <a:lnSpc>
                <a:spcPct val="120000"/>
              </a:lnSpc>
              <a:spcBef>
                <a:spcPts val="753"/>
              </a:spcBef>
              <a:spcAft>
                <a:spcPts val="0"/>
              </a:spcAft>
              <a:buClr>
                <a:schemeClr val="dk2"/>
              </a:buClr>
              <a:buSzPts val="2300"/>
              <a:buFont typeface="Noto Sans Symbols"/>
              <a:buChar char="◻"/>
              <a:defRPr b="0" i="0" sz="2300" u="none" cap="none" strike="noStrike">
                <a:solidFill>
                  <a:schemeClr val="dk1"/>
                </a:solidFill>
                <a:latin typeface="Open Sans"/>
                <a:ea typeface="Open Sans"/>
                <a:cs typeface="Open Sans"/>
                <a:sym typeface="Open Sans"/>
              </a:defRPr>
            </a:lvl3pPr>
            <a:lvl4pPr indent="-374650" lvl="3" marL="1828800" marR="0" rtl="0" algn="l">
              <a:lnSpc>
                <a:spcPct val="120000"/>
              </a:lnSpc>
              <a:spcBef>
                <a:spcPts val="753"/>
              </a:spcBef>
              <a:spcAft>
                <a:spcPts val="0"/>
              </a:spcAft>
              <a:buClr>
                <a:schemeClr val="dk2"/>
              </a:buClr>
              <a:buSzPts val="2300"/>
              <a:buFont typeface="Noto Sans Symbols"/>
              <a:buChar char="◻"/>
              <a:defRPr b="0" i="0" sz="2300" u="none" cap="none" strike="noStrike">
                <a:solidFill>
                  <a:schemeClr val="dk1"/>
                </a:solidFill>
                <a:latin typeface="Open Sans"/>
                <a:ea typeface="Open Sans"/>
                <a:cs typeface="Open Sans"/>
                <a:sym typeface="Open Sans"/>
              </a:defRPr>
            </a:lvl4pPr>
            <a:lvl5pPr indent="-374650" lvl="4" marL="2286000" marR="0" rtl="0" algn="l">
              <a:lnSpc>
                <a:spcPct val="120000"/>
              </a:lnSpc>
              <a:spcBef>
                <a:spcPts val="753"/>
              </a:spcBef>
              <a:spcAft>
                <a:spcPts val="0"/>
              </a:spcAft>
              <a:buClr>
                <a:schemeClr val="dk2"/>
              </a:buClr>
              <a:buSzPts val="2300"/>
              <a:buFont typeface="Noto Sans Symbols"/>
              <a:buChar char="◻"/>
              <a:defRPr b="0" i="0" sz="2300" u="none" cap="none" strike="noStrike">
                <a:solidFill>
                  <a:schemeClr val="dk1"/>
                </a:solidFill>
                <a:latin typeface="Open Sans"/>
                <a:ea typeface="Open Sans"/>
                <a:cs typeface="Open Sans"/>
                <a:sym typeface="Open Sans"/>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120" name="Shape 120"/>
          <p:cNvSpPr txBox="1"/>
          <p:nvPr>
            <p:ph idx="12" type="sldNum"/>
          </p:nvPr>
        </p:nvSpPr>
        <p:spPr>
          <a:xfrm>
            <a:off x="8687471" y="4886828"/>
            <a:ext cx="188700" cy="15420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ng Form">
  <p:cSld name="Long Form">
    <p:spTree>
      <p:nvGrpSpPr>
        <p:cNvPr id="121" name="Shape 121"/>
        <p:cNvGrpSpPr/>
        <p:nvPr/>
      </p:nvGrpSpPr>
      <p:grpSpPr>
        <a:xfrm>
          <a:off x="0" y="0"/>
          <a:ext cx="0" cy="0"/>
          <a:chOff x="0" y="0"/>
          <a:chExt cx="0" cy="0"/>
        </a:xfrm>
      </p:grpSpPr>
      <p:sp>
        <p:nvSpPr>
          <p:cNvPr id="122" name="Shape 122"/>
          <p:cNvSpPr txBox="1"/>
          <p:nvPr>
            <p:ph type="title"/>
          </p:nvPr>
        </p:nvSpPr>
        <p:spPr>
          <a:xfrm>
            <a:off x="285750" y="241325"/>
            <a:ext cx="2214600" cy="382200"/>
          </a:xfrm>
          <a:prstGeom prst="rect">
            <a:avLst/>
          </a:prstGeom>
          <a:noFill/>
          <a:ln>
            <a:noFill/>
          </a:ln>
        </p:spPr>
        <p:txBody>
          <a:bodyPr anchorCtr="0" anchor="t" bIns="91425" lIns="91425" spcFirstLastPara="1" rIns="91425" wrap="square" tIns="91425"/>
          <a:lstStyle>
            <a:lvl1pPr indent="0" lvl="0" marL="0" marR="0" rtl="0" algn="l">
              <a:lnSpc>
                <a:spcPct val="70000"/>
              </a:lnSpc>
              <a:spcBef>
                <a:spcPts val="0"/>
              </a:spcBef>
              <a:spcAft>
                <a:spcPts val="0"/>
              </a:spcAft>
              <a:buSzPts val="1400"/>
              <a:buNone/>
              <a:defRPr b="0" i="0" sz="2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5pPr>
            <a:lvl6pPr indent="-7675" lvl="5" marL="287075"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6pPr>
            <a:lvl7pPr indent="-2651" lvl="6" marL="574151"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8pPr>
            <a:lvl9pPr indent="-5303" lvl="8" marL="1148303"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9pPr>
          </a:lstStyle>
          <a:p/>
        </p:txBody>
      </p:sp>
      <p:sp>
        <p:nvSpPr>
          <p:cNvPr id="123" name="Shape 123"/>
          <p:cNvSpPr txBox="1"/>
          <p:nvPr>
            <p:ph idx="1" type="body"/>
          </p:nvPr>
        </p:nvSpPr>
        <p:spPr>
          <a:xfrm>
            <a:off x="2669976" y="201104"/>
            <a:ext cx="6206100" cy="4578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507"/>
              </a:spcBef>
              <a:spcAft>
                <a:spcPts val="0"/>
              </a:spcAft>
              <a:buSzPts val="1400"/>
              <a:buNone/>
              <a:defRPr b="0" i="0" sz="2300" u="none" cap="none" strike="noStrike">
                <a:solidFill>
                  <a:schemeClr val="dk1"/>
                </a:solidFill>
                <a:latin typeface="Open Sans"/>
                <a:ea typeface="Open Sans"/>
                <a:cs typeface="Open Sans"/>
                <a:sym typeface="Open Sans"/>
              </a:defRPr>
            </a:lvl1pPr>
            <a:lvl2pPr indent="-228600" lvl="1" marL="914400" marR="0" rtl="0" algn="l">
              <a:lnSpc>
                <a:spcPct val="120000"/>
              </a:lnSpc>
              <a:spcBef>
                <a:spcPts val="600"/>
              </a:spcBef>
              <a:spcAft>
                <a:spcPts val="0"/>
              </a:spcAft>
              <a:buSzPts val="1400"/>
              <a:buNone/>
              <a:defRPr b="0" i="0" sz="2000" u="none" cap="none" strike="noStrike">
                <a:solidFill>
                  <a:schemeClr val="dk1"/>
                </a:solidFill>
                <a:latin typeface="Open Sans"/>
                <a:ea typeface="Open Sans"/>
                <a:cs typeface="Open Sans"/>
                <a:sym typeface="Open Sans"/>
              </a:defRPr>
            </a:lvl2pPr>
            <a:lvl3pPr indent="-342900" lvl="2" marL="1371600" marR="0" rtl="0" algn="l">
              <a:lnSpc>
                <a:spcPct val="120000"/>
              </a:lnSpc>
              <a:spcBef>
                <a:spcPts val="753"/>
              </a:spcBef>
              <a:spcAft>
                <a:spcPts val="0"/>
              </a:spcAft>
              <a:buClr>
                <a:schemeClr val="dk2"/>
              </a:buClr>
              <a:buSzPts val="1800"/>
              <a:buFont typeface="Merriweather Sans"/>
              <a:buChar char="■"/>
              <a:defRPr b="0" i="0" sz="1800" u="none" cap="none" strike="noStrike">
                <a:solidFill>
                  <a:schemeClr val="dk1"/>
                </a:solidFill>
                <a:latin typeface="Open Sans"/>
                <a:ea typeface="Open Sans"/>
                <a:cs typeface="Open Sans"/>
                <a:sym typeface="Open Sans"/>
              </a:defRPr>
            </a:lvl3pPr>
            <a:lvl4pPr indent="-323850" lvl="3" marL="1828800" marR="0" rtl="0" algn="l">
              <a:lnSpc>
                <a:spcPct val="120000"/>
              </a:lnSpc>
              <a:spcBef>
                <a:spcPts val="753"/>
              </a:spcBef>
              <a:spcAft>
                <a:spcPts val="0"/>
              </a:spcAft>
              <a:buClr>
                <a:schemeClr val="dk2"/>
              </a:buClr>
              <a:buSzPts val="1500"/>
              <a:buFont typeface="Merriweather Sans"/>
              <a:buChar char="●"/>
              <a:defRPr b="0" i="0" sz="1500" u="none" cap="none" strike="noStrike">
                <a:solidFill>
                  <a:schemeClr val="dk1"/>
                </a:solidFill>
                <a:latin typeface="Open Sans"/>
                <a:ea typeface="Open Sans"/>
                <a:cs typeface="Open Sans"/>
                <a:sym typeface="Open Sans"/>
              </a:defRPr>
            </a:lvl4pPr>
            <a:lvl5pPr indent="-311150" lvl="4" marL="2286000" marR="0" rtl="0" algn="l">
              <a:lnSpc>
                <a:spcPct val="120000"/>
              </a:lnSpc>
              <a:spcBef>
                <a:spcPts val="753"/>
              </a:spcBef>
              <a:spcAft>
                <a:spcPts val="0"/>
              </a:spcAft>
              <a:buClr>
                <a:schemeClr val="dk2"/>
              </a:buClr>
              <a:buSzPts val="1300"/>
              <a:buFont typeface="Merriweather Sans"/>
              <a:buChar char="-"/>
              <a:defRPr b="0" i="0" sz="1300" u="none" cap="none" strike="noStrike">
                <a:solidFill>
                  <a:schemeClr val="dk1"/>
                </a:solidFill>
                <a:latin typeface="Open Sans"/>
                <a:ea typeface="Open Sans"/>
                <a:cs typeface="Open Sans"/>
                <a:sym typeface="Open Sans"/>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124" name="Shape 124"/>
          <p:cNvSpPr txBox="1"/>
          <p:nvPr>
            <p:ph idx="12" type="sldNum"/>
          </p:nvPr>
        </p:nvSpPr>
        <p:spPr>
          <a:xfrm>
            <a:off x="8687471" y="4886828"/>
            <a:ext cx="188700" cy="15420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Title">
  <p:cSld name="Blank with Title">
    <p:spTree>
      <p:nvGrpSpPr>
        <p:cNvPr id="125" name="Shape 125"/>
        <p:cNvGrpSpPr/>
        <p:nvPr/>
      </p:nvGrpSpPr>
      <p:grpSpPr>
        <a:xfrm>
          <a:off x="0" y="0"/>
          <a:ext cx="0" cy="0"/>
          <a:chOff x="0" y="0"/>
          <a:chExt cx="0" cy="0"/>
        </a:xfrm>
      </p:grpSpPr>
      <p:cxnSp>
        <p:nvCxnSpPr>
          <p:cNvPr id="126" name="Shape 126"/>
          <p:cNvCxnSpPr/>
          <p:nvPr/>
        </p:nvCxnSpPr>
        <p:spPr>
          <a:xfrm>
            <a:off x="1418705" y="745331"/>
            <a:ext cx="6314400" cy="0"/>
          </a:xfrm>
          <a:prstGeom prst="straightConnector1">
            <a:avLst/>
          </a:prstGeom>
          <a:noFill/>
          <a:ln cap="flat" cmpd="sng" w="12700">
            <a:solidFill>
              <a:schemeClr val="dk1"/>
            </a:solidFill>
            <a:prstDash val="solid"/>
            <a:miter lim="8000"/>
            <a:headEnd len="med" w="med" type="none"/>
            <a:tailEnd len="med" w="med" type="none"/>
          </a:ln>
        </p:spPr>
      </p:cxnSp>
      <p:cxnSp>
        <p:nvCxnSpPr>
          <p:cNvPr id="127" name="Shape 127"/>
          <p:cNvCxnSpPr/>
          <p:nvPr/>
        </p:nvCxnSpPr>
        <p:spPr>
          <a:xfrm>
            <a:off x="1418705" y="193563"/>
            <a:ext cx="6314400" cy="0"/>
          </a:xfrm>
          <a:prstGeom prst="straightConnector1">
            <a:avLst/>
          </a:prstGeom>
          <a:noFill/>
          <a:ln cap="flat" cmpd="sng" w="12700">
            <a:solidFill>
              <a:schemeClr val="dk1"/>
            </a:solidFill>
            <a:prstDash val="solid"/>
            <a:miter lim="8000"/>
            <a:headEnd len="med" w="med" type="none"/>
            <a:tailEnd len="med" w="med" type="none"/>
          </a:ln>
        </p:spPr>
      </p:cxnSp>
      <p:sp>
        <p:nvSpPr>
          <p:cNvPr id="128" name="Shape 128"/>
          <p:cNvSpPr txBox="1"/>
          <p:nvPr>
            <p:ph type="title"/>
          </p:nvPr>
        </p:nvSpPr>
        <p:spPr>
          <a:xfrm>
            <a:off x="339328" y="324000"/>
            <a:ext cx="8465400" cy="382200"/>
          </a:xfrm>
          <a:prstGeom prst="rect">
            <a:avLst/>
          </a:prstGeom>
          <a:noFill/>
          <a:ln>
            <a:noFill/>
          </a:ln>
        </p:spPr>
        <p:txBody>
          <a:bodyPr anchorCtr="0" anchor="ctr" bIns="91425" lIns="91425" spcFirstLastPara="1" rIns="91425" wrap="square" tIns="91425"/>
          <a:lstStyle>
            <a:lvl1pPr indent="0" lvl="0" marL="0" marR="0" rtl="0" algn="ctr">
              <a:lnSpc>
                <a:spcPct val="70000"/>
              </a:lnSpc>
              <a:spcBef>
                <a:spcPts val="0"/>
              </a:spcBef>
              <a:spcAft>
                <a:spcPts val="0"/>
              </a:spcAft>
              <a:buSzPts val="1400"/>
              <a:buNone/>
              <a:defRPr b="0" i="0" sz="26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5pPr>
            <a:lvl6pPr indent="-7675" lvl="5" marL="287075"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6pPr>
            <a:lvl7pPr indent="-2651" lvl="6" marL="574151"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8pPr>
            <a:lvl9pPr indent="-5303" lvl="8" marL="1148303"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9pPr>
          </a:lstStyle>
          <a:p/>
        </p:txBody>
      </p:sp>
      <p:sp>
        <p:nvSpPr>
          <p:cNvPr id="129" name="Shape 129"/>
          <p:cNvSpPr txBox="1"/>
          <p:nvPr>
            <p:ph idx="12" type="sldNum"/>
          </p:nvPr>
        </p:nvSpPr>
        <p:spPr>
          <a:xfrm>
            <a:off x="8687471" y="4886828"/>
            <a:ext cx="188700" cy="15420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30" name="Shape 130"/>
        <p:cNvGrpSpPr/>
        <p:nvPr/>
      </p:nvGrpSpPr>
      <p:grpSpPr>
        <a:xfrm>
          <a:off x="0" y="0"/>
          <a:ext cx="0" cy="0"/>
          <a:chOff x="0" y="0"/>
          <a:chExt cx="0" cy="0"/>
        </a:xfrm>
      </p:grpSpPr>
      <p:sp>
        <p:nvSpPr>
          <p:cNvPr id="131" name="Shape 131"/>
          <p:cNvSpPr txBox="1"/>
          <p:nvPr>
            <p:ph idx="12" type="sldNum"/>
          </p:nvPr>
        </p:nvSpPr>
        <p:spPr>
          <a:xfrm>
            <a:off x="8687471" y="4886828"/>
            <a:ext cx="188700" cy="15420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lt">
  <p:cSld name="Title Alt">
    <p:spTree>
      <p:nvGrpSpPr>
        <p:cNvPr id="24" name="Shape 24"/>
        <p:cNvGrpSpPr/>
        <p:nvPr/>
      </p:nvGrpSpPr>
      <p:grpSpPr>
        <a:xfrm>
          <a:off x="0" y="0"/>
          <a:ext cx="0" cy="0"/>
          <a:chOff x="0" y="0"/>
          <a:chExt cx="0" cy="0"/>
        </a:xfrm>
      </p:grpSpPr>
      <p:cxnSp>
        <p:nvCxnSpPr>
          <p:cNvPr id="25" name="Shape 25"/>
          <p:cNvCxnSpPr/>
          <p:nvPr/>
        </p:nvCxnSpPr>
        <p:spPr>
          <a:xfrm>
            <a:off x="375047" y="4088278"/>
            <a:ext cx="8393906" cy="838"/>
          </a:xfrm>
          <a:prstGeom prst="straightConnector1">
            <a:avLst/>
          </a:prstGeom>
          <a:noFill/>
          <a:ln cap="flat" cmpd="sng" w="12700">
            <a:solidFill>
              <a:schemeClr val="dk1"/>
            </a:solidFill>
            <a:prstDash val="solid"/>
            <a:miter lim="8000"/>
            <a:headEnd len="med" w="med" type="none"/>
            <a:tailEnd len="med" w="med" type="none"/>
          </a:ln>
        </p:spPr>
      </p:cxnSp>
      <p:pic>
        <p:nvPicPr>
          <p:cNvPr descr="TW_Logo_noTag_black.pdf" id="26" name="Shape 26"/>
          <p:cNvPicPr preferRelativeResize="0"/>
          <p:nvPr/>
        </p:nvPicPr>
        <p:blipFill rotWithShape="1">
          <a:blip r:embed="rId2">
            <a:alphaModFix/>
          </a:blip>
          <a:srcRect b="-18448" l="0" r="0" t="0"/>
          <a:stretch/>
        </p:blipFill>
        <p:spPr>
          <a:xfrm>
            <a:off x="377279" y="458434"/>
            <a:ext cx="1984921" cy="365134"/>
          </a:xfrm>
          <a:prstGeom prst="rect">
            <a:avLst/>
          </a:prstGeom>
          <a:noFill/>
          <a:ln>
            <a:noFill/>
          </a:ln>
        </p:spPr>
      </p:pic>
      <p:sp>
        <p:nvSpPr>
          <p:cNvPr id="27" name="Shape 27"/>
          <p:cNvSpPr txBox="1"/>
          <p:nvPr>
            <p:ph type="title"/>
          </p:nvPr>
        </p:nvSpPr>
        <p:spPr>
          <a:xfrm>
            <a:off x="379512" y="1008872"/>
            <a:ext cx="8384977" cy="2983043"/>
          </a:xfrm>
          <a:prstGeom prst="rect">
            <a:avLst/>
          </a:prstGeom>
          <a:noFill/>
          <a:ln>
            <a:noFill/>
          </a:ln>
        </p:spPr>
        <p:txBody>
          <a:bodyPr anchorCtr="0" anchor="b" bIns="91425" lIns="91425" spcFirstLastPara="1" rIns="91425" wrap="square" tIns="91425"/>
          <a:lstStyle>
            <a:lvl1pPr indent="0" lvl="0" marL="0" marR="0" rtl="0" algn="l">
              <a:lnSpc>
                <a:spcPct val="70000"/>
              </a:lnSpc>
              <a:spcBef>
                <a:spcPts val="0"/>
              </a:spcBef>
              <a:spcAft>
                <a:spcPts val="0"/>
              </a:spcAft>
              <a:buClr>
                <a:schemeClr val="dk2"/>
              </a:buClr>
              <a:buSzPts val="1400"/>
              <a:buFont typeface="Open Sans"/>
              <a:buNone/>
              <a:defRPr b="0" i="0" sz="6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5pPr>
            <a:lvl6pPr indent="-7676" lvl="5" marL="287076"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6pPr>
            <a:lvl7pPr indent="-2652" lvl="6" marL="574152"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8pPr>
            <a:lvl9pPr indent="-5304" lvl="8" marL="1148304"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9pPr>
          </a:lstStyle>
          <a:p/>
        </p:txBody>
      </p:sp>
      <p:sp>
        <p:nvSpPr>
          <p:cNvPr id="28" name="Shape 28"/>
          <p:cNvSpPr txBox="1"/>
          <p:nvPr>
            <p:ph idx="1" type="body"/>
          </p:nvPr>
        </p:nvSpPr>
        <p:spPr>
          <a:xfrm>
            <a:off x="375047" y="4243295"/>
            <a:ext cx="8393906" cy="603312"/>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507"/>
              </a:spcBef>
              <a:spcAft>
                <a:spcPts val="0"/>
              </a:spcAft>
              <a:buSzPts val="1400"/>
              <a:buNone/>
              <a:defRPr b="0" i="1" sz="1800" u="none" cap="none" strike="noStrike">
                <a:solidFill>
                  <a:schemeClr val="dk1"/>
                </a:solidFill>
                <a:latin typeface="Open Sans"/>
                <a:ea typeface="Open Sans"/>
                <a:cs typeface="Open Sans"/>
                <a:sym typeface="Open Sans"/>
              </a:defRPr>
            </a:lvl1pPr>
            <a:lvl2pPr indent="-228600" lvl="1" marL="914400" marR="0" rtl="0" algn="l">
              <a:lnSpc>
                <a:spcPct val="120000"/>
              </a:lnSpc>
              <a:spcBef>
                <a:spcPts val="600"/>
              </a:spcBef>
              <a:spcAft>
                <a:spcPts val="0"/>
              </a:spcAft>
              <a:buSzPts val="1400"/>
              <a:buNone/>
              <a:defRPr b="0" i="1" sz="1800" u="none" cap="none" strike="noStrike">
                <a:solidFill>
                  <a:schemeClr val="dk1"/>
                </a:solidFill>
                <a:latin typeface="Open Sans"/>
                <a:ea typeface="Open Sans"/>
                <a:cs typeface="Open Sans"/>
                <a:sym typeface="Open Sans"/>
              </a:defRPr>
            </a:lvl2pPr>
            <a:lvl3pPr indent="-342900" lvl="2" marL="1371600" marR="0" rtl="0" algn="l">
              <a:lnSpc>
                <a:spcPct val="120000"/>
              </a:lnSpc>
              <a:spcBef>
                <a:spcPts val="753"/>
              </a:spcBef>
              <a:spcAft>
                <a:spcPts val="0"/>
              </a:spcAft>
              <a:buClr>
                <a:schemeClr val="dk2"/>
              </a:buClr>
              <a:buSzPts val="1800"/>
              <a:buFont typeface="Merriweather Sans"/>
              <a:buChar char="■"/>
              <a:defRPr b="0" i="1" sz="1800" u="none" cap="none" strike="noStrike">
                <a:solidFill>
                  <a:schemeClr val="dk1"/>
                </a:solidFill>
                <a:latin typeface="Open Sans"/>
                <a:ea typeface="Open Sans"/>
                <a:cs typeface="Open Sans"/>
                <a:sym typeface="Open Sans"/>
              </a:defRPr>
            </a:lvl3pPr>
            <a:lvl4pPr indent="-342900" lvl="3" marL="1828800" marR="0" rtl="0" algn="l">
              <a:lnSpc>
                <a:spcPct val="120000"/>
              </a:lnSpc>
              <a:spcBef>
                <a:spcPts val="753"/>
              </a:spcBef>
              <a:spcAft>
                <a:spcPts val="0"/>
              </a:spcAft>
              <a:buClr>
                <a:schemeClr val="dk2"/>
              </a:buClr>
              <a:buSzPts val="1800"/>
              <a:buFont typeface="Merriweather Sans"/>
              <a:buChar char="●"/>
              <a:defRPr b="0" i="1" sz="1800" u="none" cap="none" strike="noStrike">
                <a:solidFill>
                  <a:schemeClr val="dk1"/>
                </a:solidFill>
                <a:latin typeface="Open Sans"/>
                <a:ea typeface="Open Sans"/>
                <a:cs typeface="Open Sans"/>
                <a:sym typeface="Open Sans"/>
              </a:defRPr>
            </a:lvl4pPr>
            <a:lvl5pPr indent="-342900" lvl="4" marL="2286000" marR="0" rtl="0" algn="l">
              <a:lnSpc>
                <a:spcPct val="120000"/>
              </a:lnSpc>
              <a:spcBef>
                <a:spcPts val="753"/>
              </a:spcBef>
              <a:spcAft>
                <a:spcPts val="0"/>
              </a:spcAft>
              <a:buClr>
                <a:schemeClr val="dk2"/>
              </a:buClr>
              <a:buSzPts val="1800"/>
              <a:buFont typeface="Merriweather Sans"/>
              <a:buChar char="-"/>
              <a:defRPr b="0" i="1" sz="1800" u="none" cap="none" strike="noStrike">
                <a:solidFill>
                  <a:schemeClr val="dk1"/>
                </a:solidFill>
                <a:latin typeface="Open Sans"/>
                <a:ea typeface="Open Sans"/>
                <a:cs typeface="Open Sans"/>
                <a:sym typeface="Open Sans"/>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29" name="Shape 29"/>
          <p:cNvSpPr txBox="1"/>
          <p:nvPr>
            <p:ph idx="12" type="sldNum"/>
          </p:nvPr>
        </p:nvSpPr>
        <p:spPr>
          <a:xfrm>
            <a:off x="8687471" y="4886828"/>
            <a:ext cx="188639" cy="15418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lt - Reversed">
  <p:cSld name="1_Title Alt - Reversed">
    <p:bg>
      <p:bgPr>
        <a:solidFill>
          <a:schemeClr val="dk2"/>
        </a:solidFill>
      </p:bgPr>
    </p:bg>
    <p:spTree>
      <p:nvGrpSpPr>
        <p:cNvPr id="30" name="Shape 30"/>
        <p:cNvGrpSpPr/>
        <p:nvPr/>
      </p:nvGrpSpPr>
      <p:grpSpPr>
        <a:xfrm>
          <a:off x="0" y="0"/>
          <a:ext cx="0" cy="0"/>
          <a:chOff x="0" y="0"/>
          <a:chExt cx="0" cy="0"/>
        </a:xfrm>
      </p:grpSpPr>
      <p:sp>
        <p:nvSpPr>
          <p:cNvPr id="31" name="Shape 31"/>
          <p:cNvSpPr txBox="1"/>
          <p:nvPr>
            <p:ph type="title"/>
          </p:nvPr>
        </p:nvSpPr>
        <p:spPr>
          <a:xfrm>
            <a:off x="379512" y="1008872"/>
            <a:ext cx="8384977" cy="2022459"/>
          </a:xfrm>
          <a:prstGeom prst="rect">
            <a:avLst/>
          </a:prstGeom>
          <a:noFill/>
          <a:ln>
            <a:noFill/>
          </a:ln>
        </p:spPr>
        <p:txBody>
          <a:bodyPr anchorCtr="0" anchor="ctr" bIns="91425" lIns="91425" spcFirstLastPara="1" rIns="91425" wrap="square" tIns="91425"/>
          <a:lstStyle>
            <a:lvl1pPr indent="0" lvl="0" marL="0" marR="0" rtl="0" algn="ctr">
              <a:lnSpc>
                <a:spcPct val="70000"/>
              </a:lnSpc>
              <a:spcBef>
                <a:spcPts val="0"/>
              </a:spcBef>
              <a:spcAft>
                <a:spcPts val="0"/>
              </a:spcAft>
              <a:buClr>
                <a:srgbClr val="FFFFFF"/>
              </a:buClr>
              <a:buSzPts val="1400"/>
              <a:buFont typeface="Open Sans"/>
              <a:buNone/>
              <a:defRPr b="0" i="0" sz="4000" u="none" cap="none" strike="noStrike">
                <a:solidFill>
                  <a:srgbClr val="FFFFFF"/>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5pPr>
            <a:lvl6pPr indent="-7676" lvl="5" marL="287076"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6pPr>
            <a:lvl7pPr indent="-2652" lvl="6" marL="574152"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8pPr>
            <a:lvl9pPr indent="-5304" lvl="8" marL="1148304"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9pPr>
          </a:lstStyle>
          <a:p/>
        </p:txBody>
      </p:sp>
      <p:sp>
        <p:nvSpPr>
          <p:cNvPr id="32" name="Shape 32"/>
          <p:cNvSpPr txBox="1"/>
          <p:nvPr>
            <p:ph idx="12" type="sldNum"/>
          </p:nvPr>
        </p:nvSpPr>
        <p:spPr>
          <a:xfrm>
            <a:off x="8687471" y="4886828"/>
            <a:ext cx="188639" cy="15418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33" name="Shape 33"/>
        <p:cNvGrpSpPr/>
        <p:nvPr/>
      </p:nvGrpSpPr>
      <p:grpSpPr>
        <a:xfrm>
          <a:off x="0" y="0"/>
          <a:ext cx="0" cy="0"/>
          <a:chOff x="0" y="0"/>
          <a:chExt cx="0" cy="0"/>
        </a:xfrm>
      </p:grpSpPr>
      <p:sp>
        <p:nvSpPr>
          <p:cNvPr id="34" name="Shape 34"/>
          <p:cNvSpPr txBox="1"/>
          <p:nvPr>
            <p:ph idx="1" type="body"/>
          </p:nvPr>
        </p:nvSpPr>
        <p:spPr>
          <a:xfrm>
            <a:off x="1464469" y="1357628"/>
            <a:ext cx="6215063" cy="2432717"/>
          </a:xfrm>
          <a:prstGeom prst="rect">
            <a:avLst/>
          </a:prstGeom>
          <a:noFill/>
          <a:ln>
            <a:noFill/>
          </a:ln>
        </p:spPr>
        <p:txBody>
          <a:bodyPr anchorCtr="0" anchor="ctr" bIns="91425" lIns="91425" spcFirstLastPara="1" rIns="91425" wrap="square" tIns="91425"/>
          <a:lstStyle>
            <a:lvl1pPr indent="-228600" lvl="0" marL="457200" marR="0" rtl="0" algn="ctr">
              <a:lnSpc>
                <a:spcPct val="120000"/>
              </a:lnSpc>
              <a:spcBef>
                <a:spcPts val="1507"/>
              </a:spcBef>
              <a:spcAft>
                <a:spcPts val="0"/>
              </a:spcAft>
              <a:buClr>
                <a:srgbClr val="808184"/>
              </a:buClr>
              <a:buSzPts val="1400"/>
              <a:buFont typeface="Open Sans"/>
              <a:buNone/>
              <a:defRPr b="0" i="1" sz="2400" u="none" cap="none" strike="noStrike">
                <a:solidFill>
                  <a:srgbClr val="808184"/>
                </a:solidFill>
                <a:latin typeface="Open Sans"/>
                <a:ea typeface="Open Sans"/>
                <a:cs typeface="Open Sans"/>
                <a:sym typeface="Open Sans"/>
              </a:defRPr>
            </a:lvl1pPr>
            <a:lvl2pPr indent="-228600" lvl="1" marL="914400" marR="0" rtl="0" algn="ctr">
              <a:lnSpc>
                <a:spcPct val="120000"/>
              </a:lnSpc>
              <a:spcBef>
                <a:spcPts val="600"/>
              </a:spcBef>
              <a:spcAft>
                <a:spcPts val="0"/>
              </a:spcAft>
              <a:buClr>
                <a:srgbClr val="808184"/>
              </a:buClr>
              <a:buSzPts val="1400"/>
              <a:buFont typeface="Open Sans"/>
              <a:buNone/>
              <a:defRPr b="0" i="1" sz="2000" u="none" cap="none" strike="noStrike">
                <a:solidFill>
                  <a:srgbClr val="808184"/>
                </a:solidFill>
                <a:latin typeface="Open Sans"/>
                <a:ea typeface="Open Sans"/>
                <a:cs typeface="Open Sans"/>
                <a:sym typeface="Open Sans"/>
              </a:defRPr>
            </a:lvl2pPr>
            <a:lvl3pPr indent="-228600" lvl="2" marL="1371600" marR="0" rtl="0" algn="ctr">
              <a:lnSpc>
                <a:spcPct val="120000"/>
              </a:lnSpc>
              <a:spcBef>
                <a:spcPts val="753"/>
              </a:spcBef>
              <a:spcAft>
                <a:spcPts val="0"/>
              </a:spcAft>
              <a:buClr>
                <a:schemeClr val="dk2"/>
              </a:buClr>
              <a:buSzPts val="1800"/>
              <a:buFont typeface="Merriweather Sans"/>
              <a:buNone/>
              <a:defRPr b="0" i="1" sz="1800" u="none" cap="none" strike="noStrike">
                <a:solidFill>
                  <a:srgbClr val="808184"/>
                </a:solidFill>
                <a:latin typeface="Open Sans"/>
                <a:ea typeface="Open Sans"/>
                <a:cs typeface="Open Sans"/>
                <a:sym typeface="Open Sans"/>
              </a:defRPr>
            </a:lvl3pPr>
            <a:lvl4pPr indent="-228600" lvl="3" marL="1828800" marR="0" rtl="0" algn="ctr">
              <a:lnSpc>
                <a:spcPct val="120000"/>
              </a:lnSpc>
              <a:spcBef>
                <a:spcPts val="753"/>
              </a:spcBef>
              <a:spcAft>
                <a:spcPts val="0"/>
              </a:spcAft>
              <a:buClr>
                <a:schemeClr val="dk2"/>
              </a:buClr>
              <a:buSzPts val="1600"/>
              <a:buFont typeface="Merriweather Sans"/>
              <a:buNone/>
              <a:defRPr b="0" i="1" sz="1600" u="none" cap="none" strike="noStrike">
                <a:solidFill>
                  <a:srgbClr val="808184"/>
                </a:solidFill>
                <a:latin typeface="Open Sans"/>
                <a:ea typeface="Open Sans"/>
                <a:cs typeface="Open Sans"/>
                <a:sym typeface="Open Sans"/>
              </a:defRPr>
            </a:lvl4pPr>
            <a:lvl5pPr indent="-228600" lvl="4" marL="2286000" marR="0" rtl="0" algn="ctr">
              <a:lnSpc>
                <a:spcPct val="120000"/>
              </a:lnSpc>
              <a:spcBef>
                <a:spcPts val="753"/>
              </a:spcBef>
              <a:spcAft>
                <a:spcPts val="0"/>
              </a:spcAft>
              <a:buClr>
                <a:schemeClr val="dk2"/>
              </a:buClr>
              <a:buSzPts val="1200"/>
              <a:buFont typeface="Merriweather Sans"/>
              <a:buNone/>
              <a:defRPr b="0" i="1" sz="1200" u="none" cap="none" strike="noStrike">
                <a:solidFill>
                  <a:srgbClr val="808184"/>
                </a:solidFill>
                <a:latin typeface="Open Sans"/>
                <a:ea typeface="Open Sans"/>
                <a:cs typeface="Open Sans"/>
                <a:sym typeface="Open Sans"/>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35" name="Shape 35"/>
          <p:cNvSpPr txBox="1"/>
          <p:nvPr>
            <p:ph idx="12" type="sldNum"/>
          </p:nvPr>
        </p:nvSpPr>
        <p:spPr>
          <a:xfrm>
            <a:off x="8687471" y="4886828"/>
            <a:ext cx="188639" cy="15418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
        <p:nvSpPr>
          <p:cNvPr id="36" name="Shape 36"/>
          <p:cNvSpPr txBox="1"/>
          <p:nvPr>
            <p:ph type="title"/>
          </p:nvPr>
        </p:nvSpPr>
        <p:spPr>
          <a:xfrm>
            <a:off x="339328" y="324000"/>
            <a:ext cx="8465344" cy="382098"/>
          </a:xfrm>
          <a:prstGeom prst="rect">
            <a:avLst/>
          </a:prstGeom>
          <a:noFill/>
          <a:ln>
            <a:noFill/>
          </a:ln>
        </p:spPr>
        <p:txBody>
          <a:bodyPr anchorCtr="0" anchor="ctr" bIns="91425" lIns="91425" spcFirstLastPara="1" rIns="91425" wrap="square" tIns="91425"/>
          <a:lstStyle>
            <a:lvl1pPr indent="0" lvl="0" marL="0" marR="0" rtl="0" algn="ctr">
              <a:lnSpc>
                <a:spcPct val="70000"/>
              </a:lnSpc>
              <a:spcBef>
                <a:spcPts val="0"/>
              </a:spcBef>
              <a:spcAft>
                <a:spcPts val="0"/>
              </a:spcAft>
              <a:buSzPts val="1400"/>
              <a:buNone/>
              <a:defRPr b="0" i="0" sz="26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5pPr>
            <a:lvl6pPr indent="-7676" lvl="5" marL="287076"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6pPr>
            <a:lvl7pPr indent="-2652" lvl="6" marL="574152"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8pPr>
            <a:lvl9pPr indent="-5304" lvl="8" marL="1148304"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
    <p:spTree>
      <p:nvGrpSpPr>
        <p:cNvPr id="37" name="Shape 37"/>
        <p:cNvGrpSpPr/>
        <p:nvPr/>
      </p:nvGrpSpPr>
      <p:grpSpPr>
        <a:xfrm>
          <a:off x="0" y="0"/>
          <a:ext cx="0" cy="0"/>
          <a:chOff x="0" y="0"/>
          <a:chExt cx="0" cy="0"/>
        </a:xfrm>
      </p:grpSpPr>
      <p:cxnSp>
        <p:nvCxnSpPr>
          <p:cNvPr id="38" name="Shape 38"/>
          <p:cNvCxnSpPr/>
          <p:nvPr/>
        </p:nvCxnSpPr>
        <p:spPr>
          <a:xfrm>
            <a:off x="866180" y="2171924"/>
            <a:ext cx="7420570" cy="838"/>
          </a:xfrm>
          <a:prstGeom prst="straightConnector1">
            <a:avLst/>
          </a:prstGeom>
          <a:noFill/>
          <a:ln cap="flat" cmpd="sng" w="12700">
            <a:solidFill>
              <a:schemeClr val="dk1"/>
            </a:solidFill>
            <a:prstDash val="solid"/>
            <a:miter lim="8000"/>
            <a:headEnd len="med" w="med" type="none"/>
            <a:tailEnd len="med" w="med" type="none"/>
          </a:ln>
        </p:spPr>
      </p:cxnSp>
      <p:cxnSp>
        <p:nvCxnSpPr>
          <p:cNvPr id="39" name="Shape 39"/>
          <p:cNvCxnSpPr/>
          <p:nvPr/>
        </p:nvCxnSpPr>
        <p:spPr>
          <a:xfrm>
            <a:off x="861715" y="3357600"/>
            <a:ext cx="7428384" cy="0"/>
          </a:xfrm>
          <a:prstGeom prst="straightConnector1">
            <a:avLst/>
          </a:prstGeom>
          <a:noFill/>
          <a:ln cap="flat" cmpd="sng" w="12700">
            <a:solidFill>
              <a:schemeClr val="dk1"/>
            </a:solidFill>
            <a:prstDash val="solid"/>
            <a:miter lim="8000"/>
            <a:headEnd len="med" w="med" type="none"/>
            <a:tailEnd len="med" w="med" type="none"/>
          </a:ln>
        </p:spPr>
      </p:cxnSp>
      <p:pic>
        <p:nvPicPr>
          <p:cNvPr descr="TW_Logo_noTag_black.pdf" id="40" name="Shape 40"/>
          <p:cNvPicPr preferRelativeResize="0"/>
          <p:nvPr/>
        </p:nvPicPr>
        <p:blipFill rotWithShape="1">
          <a:blip r:embed="rId2">
            <a:alphaModFix/>
          </a:blip>
          <a:srcRect b="0" l="0" r="0" t="0"/>
          <a:stretch/>
        </p:blipFill>
        <p:spPr>
          <a:xfrm>
            <a:off x="3398520" y="419806"/>
            <a:ext cx="2346960" cy="364490"/>
          </a:xfrm>
          <a:prstGeom prst="rect">
            <a:avLst/>
          </a:prstGeom>
          <a:noFill/>
          <a:ln>
            <a:noFill/>
          </a:ln>
        </p:spPr>
      </p:pic>
      <p:sp>
        <p:nvSpPr>
          <p:cNvPr id="41" name="Shape 41"/>
          <p:cNvSpPr txBox="1"/>
          <p:nvPr>
            <p:ph type="title"/>
          </p:nvPr>
        </p:nvSpPr>
        <p:spPr>
          <a:xfrm>
            <a:off x="267891" y="2332807"/>
            <a:ext cx="8608219" cy="1005520"/>
          </a:xfrm>
          <a:prstGeom prst="rect">
            <a:avLst/>
          </a:prstGeom>
          <a:noFill/>
          <a:ln>
            <a:noFill/>
          </a:ln>
        </p:spPr>
        <p:txBody>
          <a:bodyPr anchorCtr="0" anchor="ctr" bIns="91425" lIns="91425" spcFirstLastPara="1" rIns="91425" wrap="square" tIns="91425"/>
          <a:lstStyle>
            <a:lvl1pPr indent="0" lvl="0" marL="0" marR="0" rtl="0" algn="ctr">
              <a:lnSpc>
                <a:spcPct val="70000"/>
              </a:lnSpc>
              <a:spcBef>
                <a:spcPts val="0"/>
              </a:spcBef>
              <a:spcAft>
                <a:spcPts val="0"/>
              </a:spcAft>
              <a:buSzPts val="1400"/>
              <a:buNone/>
              <a:defRPr b="0" i="0" sz="48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5pPr>
            <a:lvl6pPr indent="-7676" lvl="5" marL="287076"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6pPr>
            <a:lvl7pPr indent="-2652" lvl="6" marL="574152"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8pPr>
            <a:lvl9pPr indent="-5304" lvl="8" marL="1148304"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9pPr>
          </a:lstStyle>
          <a:p/>
        </p:txBody>
      </p:sp>
      <p:sp>
        <p:nvSpPr>
          <p:cNvPr id="42" name="Shape 42"/>
          <p:cNvSpPr txBox="1"/>
          <p:nvPr>
            <p:ph idx="1" type="body"/>
          </p:nvPr>
        </p:nvSpPr>
        <p:spPr>
          <a:xfrm>
            <a:off x="1839516" y="3579652"/>
            <a:ext cx="5464969" cy="1159700"/>
          </a:xfrm>
          <a:prstGeom prst="rect">
            <a:avLst/>
          </a:prstGeom>
          <a:noFill/>
          <a:ln>
            <a:noFill/>
          </a:ln>
        </p:spPr>
        <p:txBody>
          <a:bodyPr anchorCtr="0" anchor="t" bIns="91425" lIns="91425" spcFirstLastPara="1" rIns="91425" wrap="square" tIns="91425"/>
          <a:lstStyle>
            <a:lvl1pPr indent="-228600" lvl="0" marL="457200" marR="0" rtl="0" algn="ctr">
              <a:lnSpc>
                <a:spcPct val="120000"/>
              </a:lnSpc>
              <a:spcBef>
                <a:spcPts val="1507"/>
              </a:spcBef>
              <a:spcAft>
                <a:spcPts val="0"/>
              </a:spcAft>
              <a:buSzPts val="1400"/>
              <a:buNone/>
              <a:defRPr b="0" i="1" sz="1800" u="none" cap="none" strike="noStrike">
                <a:solidFill>
                  <a:schemeClr val="dk1"/>
                </a:solidFill>
                <a:latin typeface="Open Sans"/>
                <a:ea typeface="Open Sans"/>
                <a:cs typeface="Open Sans"/>
                <a:sym typeface="Open Sans"/>
              </a:defRPr>
            </a:lvl1pPr>
            <a:lvl2pPr indent="-228600" lvl="1" marL="914400" marR="0" rtl="0" algn="ctr">
              <a:lnSpc>
                <a:spcPct val="120000"/>
              </a:lnSpc>
              <a:spcBef>
                <a:spcPts val="600"/>
              </a:spcBef>
              <a:spcAft>
                <a:spcPts val="0"/>
              </a:spcAft>
              <a:buSzPts val="1400"/>
              <a:buNone/>
              <a:defRPr b="0" i="1" sz="1800" u="none" cap="none" strike="noStrike">
                <a:solidFill>
                  <a:schemeClr val="dk1"/>
                </a:solidFill>
                <a:latin typeface="Open Sans"/>
                <a:ea typeface="Open Sans"/>
                <a:cs typeface="Open Sans"/>
                <a:sym typeface="Open Sans"/>
              </a:defRPr>
            </a:lvl2pPr>
            <a:lvl3pPr indent="-342900" lvl="2" marL="1371600" marR="0" rtl="0" algn="ctr">
              <a:lnSpc>
                <a:spcPct val="120000"/>
              </a:lnSpc>
              <a:spcBef>
                <a:spcPts val="753"/>
              </a:spcBef>
              <a:spcAft>
                <a:spcPts val="0"/>
              </a:spcAft>
              <a:buClr>
                <a:schemeClr val="dk2"/>
              </a:buClr>
              <a:buSzPts val="1800"/>
              <a:buFont typeface="Merriweather Sans"/>
              <a:buChar char="■"/>
              <a:defRPr b="0" i="1" sz="1800" u="none" cap="none" strike="noStrike">
                <a:solidFill>
                  <a:schemeClr val="dk1"/>
                </a:solidFill>
                <a:latin typeface="Open Sans"/>
                <a:ea typeface="Open Sans"/>
                <a:cs typeface="Open Sans"/>
                <a:sym typeface="Open Sans"/>
              </a:defRPr>
            </a:lvl3pPr>
            <a:lvl4pPr indent="-342900" lvl="3" marL="1828800" marR="0" rtl="0" algn="ctr">
              <a:lnSpc>
                <a:spcPct val="120000"/>
              </a:lnSpc>
              <a:spcBef>
                <a:spcPts val="753"/>
              </a:spcBef>
              <a:spcAft>
                <a:spcPts val="0"/>
              </a:spcAft>
              <a:buClr>
                <a:schemeClr val="dk2"/>
              </a:buClr>
              <a:buSzPts val="1800"/>
              <a:buFont typeface="Merriweather Sans"/>
              <a:buChar char="●"/>
              <a:defRPr b="0" i="1" sz="1800" u="none" cap="none" strike="noStrike">
                <a:solidFill>
                  <a:schemeClr val="dk1"/>
                </a:solidFill>
                <a:latin typeface="Open Sans"/>
                <a:ea typeface="Open Sans"/>
                <a:cs typeface="Open Sans"/>
                <a:sym typeface="Open Sans"/>
              </a:defRPr>
            </a:lvl4pPr>
            <a:lvl5pPr indent="-342900" lvl="4" marL="2286000" marR="0" rtl="0" algn="ctr">
              <a:lnSpc>
                <a:spcPct val="120000"/>
              </a:lnSpc>
              <a:spcBef>
                <a:spcPts val="753"/>
              </a:spcBef>
              <a:spcAft>
                <a:spcPts val="0"/>
              </a:spcAft>
              <a:buClr>
                <a:schemeClr val="dk2"/>
              </a:buClr>
              <a:buSzPts val="1800"/>
              <a:buFont typeface="Merriweather Sans"/>
              <a:buChar char="-"/>
              <a:defRPr b="0" i="1" sz="1800" u="none" cap="none" strike="noStrike">
                <a:solidFill>
                  <a:schemeClr val="dk1"/>
                </a:solidFill>
                <a:latin typeface="Open Sans"/>
                <a:ea typeface="Open Sans"/>
                <a:cs typeface="Open Sans"/>
                <a:sym typeface="Open Sans"/>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43" name="Shape 43"/>
          <p:cNvSpPr txBox="1"/>
          <p:nvPr>
            <p:ph idx="2" type="body"/>
          </p:nvPr>
        </p:nvSpPr>
        <p:spPr>
          <a:xfrm>
            <a:off x="2309821" y="1369676"/>
            <a:ext cx="4533070" cy="482240"/>
          </a:xfrm>
          <a:prstGeom prst="rect">
            <a:avLst/>
          </a:prstGeom>
          <a:solidFill>
            <a:schemeClr val="dk1"/>
          </a:solidFill>
          <a:ln>
            <a:noFill/>
          </a:ln>
        </p:spPr>
        <p:txBody>
          <a:bodyPr anchorCtr="0" anchor="ctr" bIns="91425" lIns="91425" spcFirstLastPara="1" rIns="91425" wrap="square" tIns="91425"/>
          <a:lstStyle>
            <a:lvl1pPr indent="-228600" lvl="0" marL="457200" marR="0" rtl="0" algn="ctr">
              <a:lnSpc>
                <a:spcPct val="80000"/>
              </a:lnSpc>
              <a:spcBef>
                <a:spcPts val="1507"/>
              </a:spcBef>
              <a:spcAft>
                <a:spcPts val="0"/>
              </a:spcAft>
              <a:buSzPts val="1400"/>
              <a:buNone/>
              <a:defRPr b="1" i="1" sz="1500" u="none" cap="none" strike="noStrike">
                <a:solidFill>
                  <a:schemeClr val="lt1"/>
                </a:solidFill>
                <a:latin typeface="Open Sans"/>
                <a:ea typeface="Open Sans"/>
                <a:cs typeface="Open Sans"/>
                <a:sym typeface="Open Sans"/>
              </a:defRPr>
            </a:lvl1pPr>
            <a:lvl2pPr indent="-228600" lvl="1" marL="914400" marR="0" rtl="0" algn="l">
              <a:lnSpc>
                <a:spcPct val="120000"/>
              </a:lnSpc>
              <a:spcBef>
                <a:spcPts val="600"/>
              </a:spcBef>
              <a:spcAft>
                <a:spcPts val="0"/>
              </a:spcAft>
              <a:buSzPts val="1400"/>
              <a:buNone/>
              <a:defRPr b="0" i="1" sz="1500" u="none" cap="none" strike="noStrike">
                <a:solidFill>
                  <a:schemeClr val="lt1"/>
                </a:solidFill>
                <a:latin typeface="Open Sans"/>
                <a:ea typeface="Open Sans"/>
                <a:cs typeface="Open Sans"/>
                <a:sym typeface="Open Sans"/>
              </a:defRPr>
            </a:lvl2pPr>
            <a:lvl3pPr indent="-323850" lvl="2" marL="1371600" marR="0" rtl="0" algn="l">
              <a:lnSpc>
                <a:spcPct val="120000"/>
              </a:lnSpc>
              <a:spcBef>
                <a:spcPts val="753"/>
              </a:spcBef>
              <a:spcAft>
                <a:spcPts val="0"/>
              </a:spcAft>
              <a:buClr>
                <a:schemeClr val="dk2"/>
              </a:buClr>
              <a:buSzPts val="1500"/>
              <a:buFont typeface="Merriweather Sans"/>
              <a:buChar char="■"/>
              <a:defRPr b="0" i="1" sz="1500" u="none" cap="none" strike="noStrike">
                <a:solidFill>
                  <a:schemeClr val="lt1"/>
                </a:solidFill>
                <a:latin typeface="Open Sans"/>
                <a:ea typeface="Open Sans"/>
                <a:cs typeface="Open Sans"/>
                <a:sym typeface="Open Sans"/>
              </a:defRPr>
            </a:lvl3pPr>
            <a:lvl4pPr indent="-323850" lvl="3" marL="1828800" marR="0" rtl="0" algn="l">
              <a:lnSpc>
                <a:spcPct val="120000"/>
              </a:lnSpc>
              <a:spcBef>
                <a:spcPts val="753"/>
              </a:spcBef>
              <a:spcAft>
                <a:spcPts val="0"/>
              </a:spcAft>
              <a:buClr>
                <a:schemeClr val="dk2"/>
              </a:buClr>
              <a:buSzPts val="1500"/>
              <a:buFont typeface="Merriweather Sans"/>
              <a:buChar char="●"/>
              <a:defRPr b="0" i="1" sz="1500" u="none" cap="none" strike="noStrike">
                <a:solidFill>
                  <a:schemeClr val="lt1"/>
                </a:solidFill>
                <a:latin typeface="Open Sans"/>
                <a:ea typeface="Open Sans"/>
                <a:cs typeface="Open Sans"/>
                <a:sym typeface="Open Sans"/>
              </a:defRPr>
            </a:lvl4pPr>
            <a:lvl5pPr indent="-323850" lvl="4" marL="2286000" marR="0" rtl="0" algn="l">
              <a:lnSpc>
                <a:spcPct val="120000"/>
              </a:lnSpc>
              <a:spcBef>
                <a:spcPts val="753"/>
              </a:spcBef>
              <a:spcAft>
                <a:spcPts val="0"/>
              </a:spcAft>
              <a:buClr>
                <a:schemeClr val="dk2"/>
              </a:buClr>
              <a:buSzPts val="1500"/>
              <a:buFont typeface="Merriweather Sans"/>
              <a:buChar char="-"/>
              <a:defRPr b="0" i="1" sz="1500" u="none" cap="none" strike="noStrike">
                <a:solidFill>
                  <a:schemeClr val="lt1"/>
                </a:solidFill>
                <a:latin typeface="Open Sans"/>
                <a:ea typeface="Open Sans"/>
                <a:cs typeface="Open Sans"/>
                <a:sym typeface="Open Sans"/>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ent">
  <p:cSld name="1_Content">
    <p:spTree>
      <p:nvGrpSpPr>
        <p:cNvPr id="44" name="Shape 44"/>
        <p:cNvGrpSpPr/>
        <p:nvPr/>
      </p:nvGrpSpPr>
      <p:grpSpPr>
        <a:xfrm>
          <a:off x="0" y="0"/>
          <a:ext cx="0" cy="0"/>
          <a:chOff x="0" y="0"/>
          <a:chExt cx="0" cy="0"/>
        </a:xfrm>
      </p:grpSpPr>
      <p:cxnSp>
        <p:nvCxnSpPr>
          <p:cNvPr id="45" name="Shape 45"/>
          <p:cNvCxnSpPr/>
          <p:nvPr/>
        </p:nvCxnSpPr>
        <p:spPr>
          <a:xfrm flipH="1" rot="10800000">
            <a:off x="276820" y="629288"/>
            <a:ext cx="8599289" cy="838"/>
          </a:xfrm>
          <a:prstGeom prst="straightConnector1">
            <a:avLst/>
          </a:prstGeom>
          <a:noFill/>
          <a:ln cap="flat" cmpd="sng" w="12700">
            <a:solidFill>
              <a:schemeClr val="dk1"/>
            </a:solidFill>
            <a:prstDash val="solid"/>
            <a:miter lim="8000"/>
            <a:headEnd len="med" w="med" type="none"/>
            <a:tailEnd len="med" w="med" type="none"/>
          </a:ln>
        </p:spPr>
      </p:cxnSp>
      <p:sp>
        <p:nvSpPr>
          <p:cNvPr id="46" name="Shape 46"/>
          <p:cNvSpPr txBox="1"/>
          <p:nvPr>
            <p:ph type="title"/>
          </p:nvPr>
        </p:nvSpPr>
        <p:spPr>
          <a:xfrm>
            <a:off x="267891" y="210833"/>
            <a:ext cx="8608219" cy="382098"/>
          </a:xfrm>
          <a:prstGeom prst="rect">
            <a:avLst/>
          </a:prstGeom>
          <a:noFill/>
          <a:ln>
            <a:noFill/>
          </a:ln>
        </p:spPr>
        <p:txBody>
          <a:bodyPr anchorCtr="0" anchor="ctr" bIns="91425" lIns="91425" spcFirstLastPara="1" rIns="91425" wrap="square" tIns="91425"/>
          <a:lstStyle>
            <a:lvl1pPr indent="0" lvl="0" marL="0" marR="0" rtl="0" algn="l">
              <a:lnSpc>
                <a:spcPct val="70000"/>
              </a:lnSpc>
              <a:spcBef>
                <a:spcPts val="0"/>
              </a:spcBef>
              <a:spcAft>
                <a:spcPts val="0"/>
              </a:spcAft>
              <a:buSzPts val="1400"/>
              <a:buNone/>
              <a:defRPr b="0" i="0" sz="2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5pPr>
            <a:lvl6pPr indent="-7676" lvl="5" marL="287076"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6pPr>
            <a:lvl7pPr indent="-2652" lvl="6" marL="574152"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8pPr>
            <a:lvl9pPr indent="-5304" lvl="8" marL="1148304"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9pPr>
          </a:lstStyle>
          <a:p/>
        </p:txBody>
      </p:sp>
      <p:sp>
        <p:nvSpPr>
          <p:cNvPr id="47" name="Shape 47"/>
          <p:cNvSpPr txBox="1"/>
          <p:nvPr>
            <p:ph idx="1" type="body"/>
          </p:nvPr>
        </p:nvSpPr>
        <p:spPr>
          <a:xfrm>
            <a:off x="283456" y="750788"/>
            <a:ext cx="4181388" cy="4028784"/>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130"/>
              </a:spcBef>
              <a:spcAft>
                <a:spcPts val="0"/>
              </a:spcAft>
              <a:buSzPts val="1400"/>
              <a:buNone/>
              <a:defRPr b="0" i="0" sz="2800" u="none" cap="none" strike="noStrike">
                <a:solidFill>
                  <a:schemeClr val="dk1"/>
                </a:solidFill>
                <a:latin typeface="Open Sans"/>
                <a:ea typeface="Open Sans"/>
                <a:cs typeface="Open Sans"/>
                <a:sym typeface="Open Sans"/>
              </a:defRPr>
            </a:lvl1pPr>
            <a:lvl2pPr indent="-228600" lvl="1" marL="914400" marR="0" rtl="0" algn="l">
              <a:lnSpc>
                <a:spcPct val="120000"/>
              </a:lnSpc>
              <a:spcBef>
                <a:spcPts val="600"/>
              </a:spcBef>
              <a:spcAft>
                <a:spcPts val="0"/>
              </a:spcAft>
              <a:buSzPts val="1400"/>
              <a:buNone/>
              <a:defRPr b="0" i="0" sz="2000" u="none" cap="none" strike="noStrike">
                <a:solidFill>
                  <a:schemeClr val="dk1"/>
                </a:solidFill>
                <a:latin typeface="Open Sans"/>
                <a:ea typeface="Open Sans"/>
                <a:cs typeface="Open Sans"/>
                <a:sym typeface="Open Sans"/>
              </a:defRPr>
            </a:lvl2pPr>
            <a:lvl3pPr indent="-342900" lvl="2" marL="1371600" marR="0" rtl="0" algn="l">
              <a:lnSpc>
                <a:spcPct val="120000"/>
              </a:lnSpc>
              <a:spcBef>
                <a:spcPts val="753"/>
              </a:spcBef>
              <a:spcAft>
                <a:spcPts val="0"/>
              </a:spcAft>
              <a:buClr>
                <a:schemeClr val="dk2"/>
              </a:buClr>
              <a:buSzPts val="1800"/>
              <a:buFont typeface="Merriweather Sans"/>
              <a:buChar char="■"/>
              <a:defRPr b="0" i="0" sz="1800" u="none" cap="none" strike="noStrike">
                <a:solidFill>
                  <a:schemeClr val="dk1"/>
                </a:solidFill>
                <a:latin typeface="Open Sans"/>
                <a:ea typeface="Open Sans"/>
                <a:cs typeface="Open Sans"/>
                <a:sym typeface="Open Sans"/>
              </a:defRPr>
            </a:lvl3pPr>
            <a:lvl4pPr indent="-330200" lvl="3" marL="1828800" marR="0" rtl="0" algn="l">
              <a:lnSpc>
                <a:spcPct val="120000"/>
              </a:lnSpc>
              <a:spcBef>
                <a:spcPts val="753"/>
              </a:spcBef>
              <a:spcAft>
                <a:spcPts val="0"/>
              </a:spcAft>
              <a:buClr>
                <a:schemeClr val="dk2"/>
              </a:buClr>
              <a:buSzPts val="1600"/>
              <a:buFont typeface="Merriweather Sans"/>
              <a:buChar char="●"/>
              <a:defRPr b="0" i="0" sz="1600" u="none" cap="none" strike="noStrike">
                <a:solidFill>
                  <a:schemeClr val="dk1"/>
                </a:solidFill>
                <a:latin typeface="Open Sans"/>
                <a:ea typeface="Open Sans"/>
                <a:cs typeface="Open Sans"/>
                <a:sym typeface="Open Sans"/>
              </a:defRPr>
            </a:lvl4pPr>
            <a:lvl5pPr indent="-304800" lvl="4" marL="2286000" marR="0" rtl="0" algn="l">
              <a:lnSpc>
                <a:spcPct val="120000"/>
              </a:lnSpc>
              <a:spcBef>
                <a:spcPts val="753"/>
              </a:spcBef>
              <a:spcAft>
                <a:spcPts val="0"/>
              </a:spcAft>
              <a:buClr>
                <a:schemeClr val="dk2"/>
              </a:buClr>
              <a:buSzPts val="1200"/>
              <a:buFont typeface="Merriweather Sans"/>
              <a:buChar char="-"/>
              <a:defRPr b="0" i="0" sz="1200" u="none" cap="none" strike="noStrike">
                <a:solidFill>
                  <a:schemeClr val="dk1"/>
                </a:solidFill>
                <a:latin typeface="Open Sans"/>
                <a:ea typeface="Open Sans"/>
                <a:cs typeface="Open Sans"/>
                <a:sym typeface="Open Sans"/>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48" name="Shape 48"/>
          <p:cNvSpPr txBox="1"/>
          <p:nvPr>
            <p:ph idx="2" type="body"/>
          </p:nvPr>
        </p:nvSpPr>
        <p:spPr>
          <a:xfrm>
            <a:off x="4689495" y="750788"/>
            <a:ext cx="4181388" cy="4028784"/>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130"/>
              </a:spcBef>
              <a:spcAft>
                <a:spcPts val="0"/>
              </a:spcAft>
              <a:buSzPts val="1400"/>
              <a:buNone/>
              <a:defRPr b="0" i="0" sz="2800" u="none" cap="none" strike="noStrike">
                <a:solidFill>
                  <a:schemeClr val="dk1"/>
                </a:solidFill>
                <a:latin typeface="Open Sans"/>
                <a:ea typeface="Open Sans"/>
                <a:cs typeface="Open Sans"/>
                <a:sym typeface="Open Sans"/>
              </a:defRPr>
            </a:lvl1pPr>
            <a:lvl2pPr indent="-228600" lvl="1" marL="914400" marR="0" rtl="0" algn="l">
              <a:lnSpc>
                <a:spcPct val="120000"/>
              </a:lnSpc>
              <a:spcBef>
                <a:spcPts val="600"/>
              </a:spcBef>
              <a:spcAft>
                <a:spcPts val="0"/>
              </a:spcAft>
              <a:buSzPts val="1400"/>
              <a:buNone/>
              <a:defRPr b="0" i="0" sz="2000" u="none" cap="none" strike="noStrike">
                <a:solidFill>
                  <a:schemeClr val="dk1"/>
                </a:solidFill>
                <a:latin typeface="Open Sans"/>
                <a:ea typeface="Open Sans"/>
                <a:cs typeface="Open Sans"/>
                <a:sym typeface="Open Sans"/>
              </a:defRPr>
            </a:lvl2pPr>
            <a:lvl3pPr indent="-342900" lvl="2" marL="1371600" marR="0" rtl="0" algn="l">
              <a:lnSpc>
                <a:spcPct val="120000"/>
              </a:lnSpc>
              <a:spcBef>
                <a:spcPts val="753"/>
              </a:spcBef>
              <a:spcAft>
                <a:spcPts val="0"/>
              </a:spcAft>
              <a:buClr>
                <a:schemeClr val="dk2"/>
              </a:buClr>
              <a:buSzPts val="1800"/>
              <a:buFont typeface="Merriweather Sans"/>
              <a:buChar char="■"/>
              <a:defRPr b="0" i="0" sz="1800" u="none" cap="none" strike="noStrike">
                <a:solidFill>
                  <a:schemeClr val="dk1"/>
                </a:solidFill>
                <a:latin typeface="Open Sans"/>
                <a:ea typeface="Open Sans"/>
                <a:cs typeface="Open Sans"/>
                <a:sym typeface="Open Sans"/>
              </a:defRPr>
            </a:lvl3pPr>
            <a:lvl4pPr indent="-330200" lvl="3" marL="1828800" marR="0" rtl="0" algn="l">
              <a:lnSpc>
                <a:spcPct val="120000"/>
              </a:lnSpc>
              <a:spcBef>
                <a:spcPts val="753"/>
              </a:spcBef>
              <a:spcAft>
                <a:spcPts val="0"/>
              </a:spcAft>
              <a:buClr>
                <a:schemeClr val="dk2"/>
              </a:buClr>
              <a:buSzPts val="1600"/>
              <a:buFont typeface="Merriweather Sans"/>
              <a:buChar char="●"/>
              <a:defRPr b="0" i="0" sz="1600" u="none" cap="none" strike="noStrike">
                <a:solidFill>
                  <a:schemeClr val="dk1"/>
                </a:solidFill>
                <a:latin typeface="Open Sans"/>
                <a:ea typeface="Open Sans"/>
                <a:cs typeface="Open Sans"/>
                <a:sym typeface="Open Sans"/>
              </a:defRPr>
            </a:lvl4pPr>
            <a:lvl5pPr indent="-304800" lvl="4" marL="2286000" marR="0" rtl="0" algn="l">
              <a:lnSpc>
                <a:spcPct val="120000"/>
              </a:lnSpc>
              <a:spcBef>
                <a:spcPts val="753"/>
              </a:spcBef>
              <a:spcAft>
                <a:spcPts val="0"/>
              </a:spcAft>
              <a:buClr>
                <a:schemeClr val="dk2"/>
              </a:buClr>
              <a:buSzPts val="1200"/>
              <a:buFont typeface="Merriweather Sans"/>
              <a:buChar char="-"/>
              <a:defRPr b="0" i="0" sz="1200" u="none" cap="none" strike="noStrike">
                <a:solidFill>
                  <a:schemeClr val="dk1"/>
                </a:solidFill>
                <a:latin typeface="Open Sans"/>
                <a:ea typeface="Open Sans"/>
                <a:cs typeface="Open Sans"/>
                <a:sym typeface="Open Sans"/>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49" name="Shape 49"/>
          <p:cNvSpPr txBox="1"/>
          <p:nvPr>
            <p:ph idx="12" type="sldNum"/>
          </p:nvPr>
        </p:nvSpPr>
        <p:spPr>
          <a:xfrm>
            <a:off x="8687471" y="4886828"/>
            <a:ext cx="188639" cy="15418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ecklist">
  <p:cSld name="Checklist">
    <p:spTree>
      <p:nvGrpSpPr>
        <p:cNvPr id="50" name="Shape 50"/>
        <p:cNvGrpSpPr/>
        <p:nvPr/>
      </p:nvGrpSpPr>
      <p:grpSpPr>
        <a:xfrm>
          <a:off x="0" y="0"/>
          <a:ext cx="0" cy="0"/>
          <a:chOff x="0" y="0"/>
          <a:chExt cx="0" cy="0"/>
        </a:xfrm>
      </p:grpSpPr>
      <p:cxnSp>
        <p:nvCxnSpPr>
          <p:cNvPr id="51" name="Shape 51"/>
          <p:cNvCxnSpPr/>
          <p:nvPr/>
        </p:nvCxnSpPr>
        <p:spPr>
          <a:xfrm flipH="1" rot="10800000">
            <a:off x="276820" y="629288"/>
            <a:ext cx="8599289" cy="838"/>
          </a:xfrm>
          <a:prstGeom prst="straightConnector1">
            <a:avLst/>
          </a:prstGeom>
          <a:noFill/>
          <a:ln cap="flat" cmpd="sng" w="12700">
            <a:solidFill>
              <a:schemeClr val="dk1"/>
            </a:solidFill>
            <a:prstDash val="solid"/>
            <a:miter lim="8000"/>
            <a:headEnd len="med" w="med" type="none"/>
            <a:tailEnd len="med" w="med" type="none"/>
          </a:ln>
        </p:spPr>
      </p:cxnSp>
      <p:sp>
        <p:nvSpPr>
          <p:cNvPr id="52" name="Shape 52"/>
          <p:cNvSpPr txBox="1"/>
          <p:nvPr>
            <p:ph type="title"/>
          </p:nvPr>
        </p:nvSpPr>
        <p:spPr>
          <a:xfrm>
            <a:off x="267891" y="210833"/>
            <a:ext cx="8608219" cy="382098"/>
          </a:xfrm>
          <a:prstGeom prst="rect">
            <a:avLst/>
          </a:prstGeom>
          <a:noFill/>
          <a:ln>
            <a:noFill/>
          </a:ln>
        </p:spPr>
        <p:txBody>
          <a:bodyPr anchorCtr="0" anchor="ctr" bIns="91425" lIns="91425" spcFirstLastPara="1" rIns="91425" wrap="square" tIns="91425"/>
          <a:lstStyle>
            <a:lvl1pPr indent="0" lvl="0" marL="0" marR="0" rtl="0" algn="l">
              <a:lnSpc>
                <a:spcPct val="70000"/>
              </a:lnSpc>
              <a:spcBef>
                <a:spcPts val="0"/>
              </a:spcBef>
              <a:spcAft>
                <a:spcPts val="0"/>
              </a:spcAft>
              <a:buSzPts val="1400"/>
              <a:buNone/>
              <a:defRPr b="0" i="0" sz="2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5pPr>
            <a:lvl6pPr indent="-7676" lvl="5" marL="287076"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6pPr>
            <a:lvl7pPr indent="-2652" lvl="6" marL="574152"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8pPr>
            <a:lvl9pPr indent="-5304" lvl="8" marL="1148304"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9pPr>
          </a:lstStyle>
          <a:p/>
        </p:txBody>
      </p:sp>
      <p:sp>
        <p:nvSpPr>
          <p:cNvPr id="53" name="Shape 53"/>
          <p:cNvSpPr txBox="1"/>
          <p:nvPr>
            <p:ph idx="1" type="body"/>
          </p:nvPr>
        </p:nvSpPr>
        <p:spPr>
          <a:xfrm>
            <a:off x="267891" y="750788"/>
            <a:ext cx="8608219" cy="4028784"/>
          </a:xfrm>
          <a:prstGeom prst="rect">
            <a:avLst/>
          </a:prstGeom>
          <a:noFill/>
          <a:ln>
            <a:noFill/>
          </a:ln>
        </p:spPr>
        <p:txBody>
          <a:bodyPr anchorCtr="0" anchor="t" bIns="91425" lIns="91425" spcFirstLastPara="1" rIns="91425" wrap="square" tIns="91425"/>
          <a:lstStyle>
            <a:lvl1pPr indent="-374650" lvl="0" marL="457200" marR="0" rtl="0" algn="l">
              <a:lnSpc>
                <a:spcPct val="120000"/>
              </a:lnSpc>
              <a:spcBef>
                <a:spcPts val="753"/>
              </a:spcBef>
              <a:spcAft>
                <a:spcPts val="0"/>
              </a:spcAft>
              <a:buClr>
                <a:schemeClr val="dk2"/>
              </a:buClr>
              <a:buSzPts val="2300"/>
              <a:buFont typeface="Noto Sans Symbols"/>
              <a:buChar char="◻"/>
              <a:defRPr b="0" i="0" sz="2300" u="none" cap="none" strike="noStrike">
                <a:solidFill>
                  <a:schemeClr val="dk1"/>
                </a:solidFill>
                <a:latin typeface="Open Sans"/>
                <a:ea typeface="Open Sans"/>
                <a:cs typeface="Open Sans"/>
                <a:sym typeface="Open Sans"/>
              </a:defRPr>
            </a:lvl1pPr>
            <a:lvl2pPr indent="-374650" lvl="1" marL="914400" marR="0" rtl="0" algn="l">
              <a:lnSpc>
                <a:spcPct val="120000"/>
              </a:lnSpc>
              <a:spcBef>
                <a:spcPts val="753"/>
              </a:spcBef>
              <a:spcAft>
                <a:spcPts val="0"/>
              </a:spcAft>
              <a:buClr>
                <a:schemeClr val="dk2"/>
              </a:buClr>
              <a:buSzPts val="2300"/>
              <a:buFont typeface="Noto Sans Symbols"/>
              <a:buChar char="◻"/>
              <a:defRPr b="0" i="0" sz="2300" u="none" cap="none" strike="noStrike">
                <a:solidFill>
                  <a:schemeClr val="dk1"/>
                </a:solidFill>
                <a:latin typeface="Open Sans"/>
                <a:ea typeface="Open Sans"/>
                <a:cs typeface="Open Sans"/>
                <a:sym typeface="Open Sans"/>
              </a:defRPr>
            </a:lvl2pPr>
            <a:lvl3pPr indent="-374650" lvl="2" marL="1371600" marR="0" rtl="0" algn="l">
              <a:lnSpc>
                <a:spcPct val="120000"/>
              </a:lnSpc>
              <a:spcBef>
                <a:spcPts val="753"/>
              </a:spcBef>
              <a:spcAft>
                <a:spcPts val="0"/>
              </a:spcAft>
              <a:buClr>
                <a:schemeClr val="dk2"/>
              </a:buClr>
              <a:buSzPts val="2300"/>
              <a:buFont typeface="Noto Sans Symbols"/>
              <a:buChar char="◻"/>
              <a:defRPr b="0" i="0" sz="2300" u="none" cap="none" strike="noStrike">
                <a:solidFill>
                  <a:schemeClr val="dk1"/>
                </a:solidFill>
                <a:latin typeface="Open Sans"/>
                <a:ea typeface="Open Sans"/>
                <a:cs typeface="Open Sans"/>
                <a:sym typeface="Open Sans"/>
              </a:defRPr>
            </a:lvl3pPr>
            <a:lvl4pPr indent="-374650" lvl="3" marL="1828800" marR="0" rtl="0" algn="l">
              <a:lnSpc>
                <a:spcPct val="120000"/>
              </a:lnSpc>
              <a:spcBef>
                <a:spcPts val="753"/>
              </a:spcBef>
              <a:spcAft>
                <a:spcPts val="0"/>
              </a:spcAft>
              <a:buClr>
                <a:schemeClr val="dk2"/>
              </a:buClr>
              <a:buSzPts val="2300"/>
              <a:buFont typeface="Noto Sans Symbols"/>
              <a:buChar char="◻"/>
              <a:defRPr b="0" i="0" sz="2300" u="none" cap="none" strike="noStrike">
                <a:solidFill>
                  <a:schemeClr val="dk1"/>
                </a:solidFill>
                <a:latin typeface="Open Sans"/>
                <a:ea typeface="Open Sans"/>
                <a:cs typeface="Open Sans"/>
                <a:sym typeface="Open Sans"/>
              </a:defRPr>
            </a:lvl4pPr>
            <a:lvl5pPr indent="-374650" lvl="4" marL="2286000" marR="0" rtl="0" algn="l">
              <a:lnSpc>
                <a:spcPct val="120000"/>
              </a:lnSpc>
              <a:spcBef>
                <a:spcPts val="753"/>
              </a:spcBef>
              <a:spcAft>
                <a:spcPts val="0"/>
              </a:spcAft>
              <a:buClr>
                <a:schemeClr val="dk2"/>
              </a:buClr>
              <a:buSzPts val="2300"/>
              <a:buFont typeface="Noto Sans Symbols"/>
              <a:buChar char="◻"/>
              <a:defRPr b="0" i="0" sz="2300" u="none" cap="none" strike="noStrike">
                <a:solidFill>
                  <a:schemeClr val="dk1"/>
                </a:solidFill>
                <a:latin typeface="Open Sans"/>
                <a:ea typeface="Open Sans"/>
                <a:cs typeface="Open Sans"/>
                <a:sym typeface="Open Sans"/>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54" name="Shape 54"/>
          <p:cNvSpPr txBox="1"/>
          <p:nvPr>
            <p:ph idx="12" type="sldNum"/>
          </p:nvPr>
        </p:nvSpPr>
        <p:spPr>
          <a:xfrm>
            <a:off x="8687471" y="4886828"/>
            <a:ext cx="188639" cy="15418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ng Form">
  <p:cSld name="Long Form">
    <p:spTree>
      <p:nvGrpSpPr>
        <p:cNvPr id="55" name="Shape 55"/>
        <p:cNvGrpSpPr/>
        <p:nvPr/>
      </p:nvGrpSpPr>
      <p:grpSpPr>
        <a:xfrm>
          <a:off x="0" y="0"/>
          <a:ext cx="0" cy="0"/>
          <a:chOff x="0" y="0"/>
          <a:chExt cx="0" cy="0"/>
        </a:xfrm>
      </p:grpSpPr>
      <p:sp>
        <p:nvSpPr>
          <p:cNvPr id="56" name="Shape 56"/>
          <p:cNvSpPr txBox="1"/>
          <p:nvPr>
            <p:ph type="title"/>
          </p:nvPr>
        </p:nvSpPr>
        <p:spPr>
          <a:xfrm>
            <a:off x="285750" y="241325"/>
            <a:ext cx="2214563" cy="382098"/>
          </a:xfrm>
          <a:prstGeom prst="rect">
            <a:avLst/>
          </a:prstGeom>
          <a:noFill/>
          <a:ln>
            <a:noFill/>
          </a:ln>
        </p:spPr>
        <p:txBody>
          <a:bodyPr anchorCtr="0" anchor="t" bIns="91425" lIns="91425" spcFirstLastPara="1" rIns="91425" wrap="square" tIns="91425"/>
          <a:lstStyle>
            <a:lvl1pPr indent="0" lvl="0" marL="0" marR="0" rtl="0" algn="l">
              <a:lnSpc>
                <a:spcPct val="70000"/>
              </a:lnSpc>
              <a:spcBef>
                <a:spcPts val="0"/>
              </a:spcBef>
              <a:spcAft>
                <a:spcPts val="0"/>
              </a:spcAft>
              <a:buSzPts val="1400"/>
              <a:buNone/>
              <a:defRPr b="0" i="0" sz="2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5pPr>
            <a:lvl6pPr indent="-7676" lvl="5" marL="287076"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6pPr>
            <a:lvl7pPr indent="-2652" lvl="6" marL="574152"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8pPr>
            <a:lvl9pPr indent="-5304" lvl="8" marL="1148304"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9pPr>
          </a:lstStyle>
          <a:p/>
        </p:txBody>
      </p:sp>
      <p:sp>
        <p:nvSpPr>
          <p:cNvPr id="57" name="Shape 57"/>
          <p:cNvSpPr txBox="1"/>
          <p:nvPr>
            <p:ph idx="1" type="body"/>
          </p:nvPr>
        </p:nvSpPr>
        <p:spPr>
          <a:xfrm>
            <a:off x="2669976" y="201104"/>
            <a:ext cx="6206133" cy="45784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507"/>
              </a:spcBef>
              <a:spcAft>
                <a:spcPts val="0"/>
              </a:spcAft>
              <a:buSzPts val="1400"/>
              <a:buNone/>
              <a:defRPr b="0" i="0" sz="2300" u="none" cap="none" strike="noStrike">
                <a:solidFill>
                  <a:schemeClr val="dk1"/>
                </a:solidFill>
                <a:latin typeface="Open Sans"/>
                <a:ea typeface="Open Sans"/>
                <a:cs typeface="Open Sans"/>
                <a:sym typeface="Open Sans"/>
              </a:defRPr>
            </a:lvl1pPr>
            <a:lvl2pPr indent="-228600" lvl="1" marL="914400" marR="0" rtl="0" algn="l">
              <a:lnSpc>
                <a:spcPct val="120000"/>
              </a:lnSpc>
              <a:spcBef>
                <a:spcPts val="600"/>
              </a:spcBef>
              <a:spcAft>
                <a:spcPts val="0"/>
              </a:spcAft>
              <a:buSzPts val="1400"/>
              <a:buNone/>
              <a:defRPr b="0" i="0" sz="2000" u="none" cap="none" strike="noStrike">
                <a:solidFill>
                  <a:schemeClr val="dk1"/>
                </a:solidFill>
                <a:latin typeface="Open Sans"/>
                <a:ea typeface="Open Sans"/>
                <a:cs typeface="Open Sans"/>
                <a:sym typeface="Open Sans"/>
              </a:defRPr>
            </a:lvl2pPr>
            <a:lvl3pPr indent="-342900" lvl="2" marL="1371600" marR="0" rtl="0" algn="l">
              <a:lnSpc>
                <a:spcPct val="120000"/>
              </a:lnSpc>
              <a:spcBef>
                <a:spcPts val="753"/>
              </a:spcBef>
              <a:spcAft>
                <a:spcPts val="0"/>
              </a:spcAft>
              <a:buClr>
                <a:schemeClr val="dk2"/>
              </a:buClr>
              <a:buSzPts val="1800"/>
              <a:buFont typeface="Merriweather Sans"/>
              <a:buChar char="■"/>
              <a:defRPr b="0" i="0" sz="1800" u="none" cap="none" strike="noStrike">
                <a:solidFill>
                  <a:schemeClr val="dk1"/>
                </a:solidFill>
                <a:latin typeface="Open Sans"/>
                <a:ea typeface="Open Sans"/>
                <a:cs typeface="Open Sans"/>
                <a:sym typeface="Open Sans"/>
              </a:defRPr>
            </a:lvl3pPr>
            <a:lvl4pPr indent="-323850" lvl="3" marL="1828800" marR="0" rtl="0" algn="l">
              <a:lnSpc>
                <a:spcPct val="120000"/>
              </a:lnSpc>
              <a:spcBef>
                <a:spcPts val="753"/>
              </a:spcBef>
              <a:spcAft>
                <a:spcPts val="0"/>
              </a:spcAft>
              <a:buClr>
                <a:schemeClr val="dk2"/>
              </a:buClr>
              <a:buSzPts val="1500"/>
              <a:buFont typeface="Merriweather Sans"/>
              <a:buChar char="●"/>
              <a:defRPr b="0" i="0" sz="1500" u="none" cap="none" strike="noStrike">
                <a:solidFill>
                  <a:schemeClr val="dk1"/>
                </a:solidFill>
                <a:latin typeface="Open Sans"/>
                <a:ea typeface="Open Sans"/>
                <a:cs typeface="Open Sans"/>
                <a:sym typeface="Open Sans"/>
              </a:defRPr>
            </a:lvl4pPr>
            <a:lvl5pPr indent="-311150" lvl="4" marL="2286000" marR="0" rtl="0" algn="l">
              <a:lnSpc>
                <a:spcPct val="120000"/>
              </a:lnSpc>
              <a:spcBef>
                <a:spcPts val="753"/>
              </a:spcBef>
              <a:spcAft>
                <a:spcPts val="0"/>
              </a:spcAft>
              <a:buClr>
                <a:schemeClr val="dk2"/>
              </a:buClr>
              <a:buSzPts val="1300"/>
              <a:buFont typeface="Merriweather Sans"/>
              <a:buChar char="-"/>
              <a:defRPr b="0" i="0" sz="1300" u="none" cap="none" strike="noStrike">
                <a:solidFill>
                  <a:schemeClr val="dk1"/>
                </a:solidFill>
                <a:latin typeface="Open Sans"/>
                <a:ea typeface="Open Sans"/>
                <a:cs typeface="Open Sans"/>
                <a:sym typeface="Open Sans"/>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58" name="Shape 58"/>
          <p:cNvSpPr txBox="1"/>
          <p:nvPr>
            <p:ph idx="12" type="sldNum"/>
          </p:nvPr>
        </p:nvSpPr>
        <p:spPr>
          <a:xfrm>
            <a:off x="8687471" y="4886828"/>
            <a:ext cx="188639" cy="15418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267891" y="210833"/>
            <a:ext cx="8608219" cy="382098"/>
          </a:xfrm>
          <a:prstGeom prst="rect">
            <a:avLst/>
          </a:prstGeom>
          <a:noFill/>
          <a:ln>
            <a:noFill/>
          </a:ln>
        </p:spPr>
        <p:txBody>
          <a:bodyPr anchorCtr="0" anchor="ctr" bIns="91425" lIns="91425" spcFirstLastPara="1" rIns="91425" wrap="square" tIns="91425"/>
          <a:lstStyle>
            <a:lvl1pPr indent="0" lvl="0" marL="0" marR="0" rtl="0" algn="l">
              <a:lnSpc>
                <a:spcPct val="70000"/>
              </a:lnSpc>
              <a:spcBef>
                <a:spcPts val="0"/>
              </a:spcBef>
              <a:spcAft>
                <a:spcPts val="0"/>
              </a:spcAft>
              <a:buSzPts val="1400"/>
              <a:buNone/>
              <a:defRPr b="0" i="0" sz="2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5pPr>
            <a:lvl6pPr indent="-7676" lvl="5" marL="287076"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6pPr>
            <a:lvl7pPr indent="-2652" lvl="6" marL="574152"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8pPr>
            <a:lvl9pPr indent="-5304" lvl="8" marL="1148304"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9pPr>
          </a:lstStyle>
          <a:p/>
        </p:txBody>
      </p:sp>
      <p:sp>
        <p:nvSpPr>
          <p:cNvPr id="11" name="Shape 11"/>
          <p:cNvSpPr txBox="1"/>
          <p:nvPr>
            <p:ph idx="1" type="body"/>
          </p:nvPr>
        </p:nvSpPr>
        <p:spPr>
          <a:xfrm>
            <a:off x="267891" y="750788"/>
            <a:ext cx="8608219" cy="4028784"/>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507"/>
              </a:spcBef>
              <a:spcAft>
                <a:spcPts val="0"/>
              </a:spcAft>
              <a:buSzPts val="1400"/>
              <a:buNone/>
              <a:defRPr b="0" i="0" sz="2400" u="none" cap="none" strike="noStrike">
                <a:solidFill>
                  <a:schemeClr val="dk1"/>
                </a:solidFill>
                <a:latin typeface="Open Sans"/>
                <a:ea typeface="Open Sans"/>
                <a:cs typeface="Open Sans"/>
                <a:sym typeface="Open Sans"/>
              </a:defRPr>
            </a:lvl1pPr>
            <a:lvl2pPr indent="-228600" lvl="1" marL="914400" marR="0" rtl="0" algn="l">
              <a:lnSpc>
                <a:spcPct val="120000"/>
              </a:lnSpc>
              <a:spcBef>
                <a:spcPts val="600"/>
              </a:spcBef>
              <a:spcAft>
                <a:spcPts val="0"/>
              </a:spcAft>
              <a:buSzPts val="1400"/>
              <a:buNone/>
              <a:defRPr b="0" i="0" sz="2000" u="none" cap="none" strike="noStrike">
                <a:solidFill>
                  <a:schemeClr val="dk1"/>
                </a:solidFill>
                <a:latin typeface="Open Sans"/>
                <a:ea typeface="Open Sans"/>
                <a:cs typeface="Open Sans"/>
                <a:sym typeface="Open Sans"/>
              </a:defRPr>
            </a:lvl2pPr>
            <a:lvl3pPr indent="-342900" lvl="2" marL="1371600" marR="0" rtl="0" algn="l">
              <a:lnSpc>
                <a:spcPct val="120000"/>
              </a:lnSpc>
              <a:spcBef>
                <a:spcPts val="753"/>
              </a:spcBef>
              <a:spcAft>
                <a:spcPts val="0"/>
              </a:spcAft>
              <a:buClr>
                <a:schemeClr val="dk2"/>
              </a:buClr>
              <a:buSzPts val="1800"/>
              <a:buFont typeface="Merriweather Sans"/>
              <a:buChar char="■"/>
              <a:defRPr b="0" i="0" sz="1800" u="none" cap="none" strike="noStrike">
                <a:solidFill>
                  <a:schemeClr val="dk1"/>
                </a:solidFill>
                <a:latin typeface="Open Sans"/>
                <a:ea typeface="Open Sans"/>
                <a:cs typeface="Open Sans"/>
                <a:sym typeface="Open Sans"/>
              </a:defRPr>
            </a:lvl3pPr>
            <a:lvl4pPr indent="-330200" lvl="3" marL="1828800" marR="0" rtl="0" algn="l">
              <a:lnSpc>
                <a:spcPct val="120000"/>
              </a:lnSpc>
              <a:spcBef>
                <a:spcPts val="753"/>
              </a:spcBef>
              <a:spcAft>
                <a:spcPts val="0"/>
              </a:spcAft>
              <a:buClr>
                <a:schemeClr val="dk2"/>
              </a:buClr>
              <a:buSzPts val="1600"/>
              <a:buFont typeface="Merriweather Sans"/>
              <a:buChar char="●"/>
              <a:defRPr b="0" i="0" sz="1600" u="none" cap="none" strike="noStrike">
                <a:solidFill>
                  <a:schemeClr val="dk1"/>
                </a:solidFill>
                <a:latin typeface="Open Sans"/>
                <a:ea typeface="Open Sans"/>
                <a:cs typeface="Open Sans"/>
                <a:sym typeface="Open Sans"/>
              </a:defRPr>
            </a:lvl4pPr>
            <a:lvl5pPr indent="-304800" lvl="4" marL="2286000" marR="0" rtl="0" algn="l">
              <a:lnSpc>
                <a:spcPct val="120000"/>
              </a:lnSpc>
              <a:spcBef>
                <a:spcPts val="753"/>
              </a:spcBef>
              <a:spcAft>
                <a:spcPts val="0"/>
              </a:spcAft>
              <a:buClr>
                <a:schemeClr val="dk2"/>
              </a:buClr>
              <a:buSzPts val="1200"/>
              <a:buFont typeface="Merriweather Sans"/>
              <a:buChar char="-"/>
              <a:defRPr b="0" i="0" sz="1200" u="none" cap="none" strike="noStrike">
                <a:solidFill>
                  <a:schemeClr val="dk1"/>
                </a:solidFill>
                <a:latin typeface="Open Sans"/>
                <a:ea typeface="Open Sans"/>
                <a:cs typeface="Open Sans"/>
                <a:sym typeface="Open Sans"/>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12" name="Shape 12"/>
          <p:cNvSpPr txBox="1"/>
          <p:nvPr>
            <p:ph idx="12" type="sldNum"/>
          </p:nvPr>
        </p:nvSpPr>
        <p:spPr>
          <a:xfrm>
            <a:off x="8687471" y="4886828"/>
            <a:ext cx="188639" cy="15418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6" name="Shape 66"/>
        <p:cNvGrpSpPr/>
        <p:nvPr/>
      </p:nvGrpSpPr>
      <p:grpSpPr>
        <a:xfrm>
          <a:off x="0" y="0"/>
          <a:ext cx="0" cy="0"/>
          <a:chOff x="0" y="0"/>
          <a:chExt cx="0" cy="0"/>
        </a:xfrm>
      </p:grpSpPr>
      <p:sp>
        <p:nvSpPr>
          <p:cNvPr id="67" name="Shape 67"/>
          <p:cNvSpPr txBox="1"/>
          <p:nvPr>
            <p:ph type="title"/>
          </p:nvPr>
        </p:nvSpPr>
        <p:spPr>
          <a:xfrm>
            <a:off x="267891" y="210833"/>
            <a:ext cx="8608219" cy="382098"/>
          </a:xfrm>
          <a:prstGeom prst="rect">
            <a:avLst/>
          </a:prstGeom>
          <a:noFill/>
          <a:ln>
            <a:noFill/>
          </a:ln>
        </p:spPr>
        <p:txBody>
          <a:bodyPr anchorCtr="0" anchor="ctr" bIns="91425" lIns="91425" spcFirstLastPara="1" rIns="91425" wrap="square" tIns="91425"/>
          <a:lstStyle>
            <a:lvl1pPr indent="0" lvl="0" marL="0" marR="0" rtl="0" algn="l">
              <a:lnSpc>
                <a:spcPct val="70000"/>
              </a:lnSpc>
              <a:spcBef>
                <a:spcPts val="0"/>
              </a:spcBef>
              <a:spcAft>
                <a:spcPts val="0"/>
              </a:spcAft>
              <a:buSzPts val="1400"/>
              <a:buNone/>
              <a:defRPr b="0" i="0" sz="2000" u="none" cap="none" strike="noStrike">
                <a:solidFill>
                  <a:schemeClr val="lt2"/>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lt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lt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lt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lt2"/>
                </a:solidFill>
                <a:latin typeface="Open Sans"/>
                <a:ea typeface="Open Sans"/>
                <a:cs typeface="Open Sans"/>
                <a:sym typeface="Open Sans"/>
              </a:defRPr>
            </a:lvl5pPr>
            <a:lvl6pPr indent="-7676" lvl="5" marL="287076" marR="0" rtl="0" algn="l">
              <a:lnSpc>
                <a:spcPct val="70000"/>
              </a:lnSpc>
              <a:spcBef>
                <a:spcPts val="0"/>
              </a:spcBef>
              <a:spcAft>
                <a:spcPts val="0"/>
              </a:spcAft>
              <a:buSzPts val="1400"/>
              <a:buNone/>
              <a:defRPr b="0" i="0" sz="2300" u="none" cap="none" strike="noStrike">
                <a:solidFill>
                  <a:schemeClr val="lt1"/>
                </a:solidFill>
                <a:latin typeface="Open Sans"/>
                <a:ea typeface="Open Sans"/>
                <a:cs typeface="Open Sans"/>
                <a:sym typeface="Open Sans"/>
              </a:defRPr>
            </a:lvl6pPr>
            <a:lvl7pPr indent="-2652" lvl="6" marL="574152" marR="0" rtl="0" algn="l">
              <a:lnSpc>
                <a:spcPct val="70000"/>
              </a:lnSpc>
              <a:spcBef>
                <a:spcPts val="0"/>
              </a:spcBef>
              <a:spcAft>
                <a:spcPts val="0"/>
              </a:spcAft>
              <a:buSzPts val="1400"/>
              <a:buNone/>
              <a:defRPr b="0" i="0" sz="2300" u="none" cap="none" strike="noStrike">
                <a:solidFill>
                  <a:schemeClr val="lt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lt1"/>
                </a:solidFill>
                <a:latin typeface="Open Sans"/>
                <a:ea typeface="Open Sans"/>
                <a:cs typeface="Open Sans"/>
                <a:sym typeface="Open Sans"/>
              </a:defRPr>
            </a:lvl8pPr>
            <a:lvl9pPr indent="-5304" lvl="8" marL="1148304" marR="0" rtl="0" algn="l">
              <a:lnSpc>
                <a:spcPct val="70000"/>
              </a:lnSpc>
              <a:spcBef>
                <a:spcPts val="0"/>
              </a:spcBef>
              <a:spcAft>
                <a:spcPts val="0"/>
              </a:spcAft>
              <a:buSzPts val="1400"/>
              <a:buNone/>
              <a:defRPr b="0" i="0" sz="2300" u="none" cap="none" strike="noStrike">
                <a:solidFill>
                  <a:schemeClr val="lt1"/>
                </a:solidFill>
                <a:latin typeface="Open Sans"/>
                <a:ea typeface="Open Sans"/>
                <a:cs typeface="Open Sans"/>
                <a:sym typeface="Open Sans"/>
              </a:defRPr>
            </a:lvl9pPr>
          </a:lstStyle>
          <a:p/>
        </p:txBody>
      </p:sp>
      <p:sp>
        <p:nvSpPr>
          <p:cNvPr id="68" name="Shape 68"/>
          <p:cNvSpPr txBox="1"/>
          <p:nvPr>
            <p:ph idx="1" type="body"/>
          </p:nvPr>
        </p:nvSpPr>
        <p:spPr>
          <a:xfrm>
            <a:off x="267891" y="750788"/>
            <a:ext cx="8608219" cy="4028784"/>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507"/>
              </a:spcBef>
              <a:spcAft>
                <a:spcPts val="0"/>
              </a:spcAft>
              <a:buSzPts val="1400"/>
              <a:buNone/>
              <a:defRPr b="0" i="0" sz="2400" u="none" cap="none" strike="noStrike">
                <a:solidFill>
                  <a:schemeClr val="lt1"/>
                </a:solidFill>
                <a:latin typeface="Open Sans"/>
                <a:ea typeface="Open Sans"/>
                <a:cs typeface="Open Sans"/>
                <a:sym typeface="Open Sans"/>
              </a:defRPr>
            </a:lvl1pPr>
            <a:lvl2pPr indent="-228600" lvl="1" marL="914400" marR="0" rtl="0" algn="l">
              <a:lnSpc>
                <a:spcPct val="120000"/>
              </a:lnSpc>
              <a:spcBef>
                <a:spcPts val="600"/>
              </a:spcBef>
              <a:spcAft>
                <a:spcPts val="0"/>
              </a:spcAft>
              <a:buSzPts val="1400"/>
              <a:buNone/>
              <a:defRPr b="0" i="0" sz="2000" u="none" cap="none" strike="noStrike">
                <a:solidFill>
                  <a:schemeClr val="lt1"/>
                </a:solidFill>
                <a:latin typeface="Open Sans"/>
                <a:ea typeface="Open Sans"/>
                <a:cs typeface="Open Sans"/>
                <a:sym typeface="Open Sans"/>
              </a:defRPr>
            </a:lvl2pPr>
            <a:lvl3pPr indent="-342900" lvl="2" marL="1371600" marR="0" rtl="0" algn="l">
              <a:lnSpc>
                <a:spcPct val="120000"/>
              </a:lnSpc>
              <a:spcBef>
                <a:spcPts val="753"/>
              </a:spcBef>
              <a:spcAft>
                <a:spcPts val="0"/>
              </a:spcAft>
              <a:buClr>
                <a:schemeClr val="lt2"/>
              </a:buClr>
              <a:buSzPts val="1800"/>
              <a:buFont typeface="Merriweather Sans"/>
              <a:buChar char="■"/>
              <a:defRPr b="0" i="0" sz="1800" u="none" cap="none" strike="noStrike">
                <a:solidFill>
                  <a:schemeClr val="lt1"/>
                </a:solidFill>
                <a:latin typeface="Open Sans"/>
                <a:ea typeface="Open Sans"/>
                <a:cs typeface="Open Sans"/>
                <a:sym typeface="Open Sans"/>
              </a:defRPr>
            </a:lvl3pPr>
            <a:lvl4pPr indent="-330200" lvl="3" marL="1828800" marR="0" rtl="0" algn="l">
              <a:lnSpc>
                <a:spcPct val="120000"/>
              </a:lnSpc>
              <a:spcBef>
                <a:spcPts val="753"/>
              </a:spcBef>
              <a:spcAft>
                <a:spcPts val="0"/>
              </a:spcAft>
              <a:buClr>
                <a:schemeClr val="lt2"/>
              </a:buClr>
              <a:buSzPts val="1600"/>
              <a:buFont typeface="Merriweather Sans"/>
              <a:buChar char="●"/>
              <a:defRPr b="0" i="0" sz="1600" u="none" cap="none" strike="noStrike">
                <a:solidFill>
                  <a:schemeClr val="lt1"/>
                </a:solidFill>
                <a:latin typeface="Open Sans"/>
                <a:ea typeface="Open Sans"/>
                <a:cs typeface="Open Sans"/>
                <a:sym typeface="Open Sans"/>
              </a:defRPr>
            </a:lvl4pPr>
            <a:lvl5pPr indent="-304800" lvl="4" marL="2286000" marR="0" rtl="0" algn="l">
              <a:lnSpc>
                <a:spcPct val="120000"/>
              </a:lnSpc>
              <a:spcBef>
                <a:spcPts val="753"/>
              </a:spcBef>
              <a:spcAft>
                <a:spcPts val="0"/>
              </a:spcAft>
              <a:buClr>
                <a:schemeClr val="lt2"/>
              </a:buClr>
              <a:buSzPts val="1200"/>
              <a:buFont typeface="Merriweather Sans"/>
              <a:buChar char="-"/>
              <a:defRPr b="0" i="0" sz="1200" u="none" cap="none" strike="noStrike">
                <a:solidFill>
                  <a:schemeClr val="lt1"/>
                </a:solidFill>
                <a:latin typeface="Open Sans"/>
                <a:ea typeface="Open Sans"/>
                <a:cs typeface="Open Sans"/>
                <a:sym typeface="Open Sans"/>
              </a:defRPr>
            </a:lvl5pPr>
            <a:lvl6pPr indent="-285750" lvl="5" marL="2743200" marR="0" rtl="0" algn="l">
              <a:spcBef>
                <a:spcPts val="753"/>
              </a:spcBef>
              <a:spcAft>
                <a:spcPts val="0"/>
              </a:spcAft>
              <a:buClr>
                <a:schemeClr val="lt1"/>
              </a:buClr>
              <a:buSzPts val="900"/>
              <a:buFont typeface="Merriweather Sans"/>
              <a:buChar char="-"/>
              <a:defRPr b="0" i="0" sz="900" u="none" cap="none" strike="noStrike">
                <a:solidFill>
                  <a:schemeClr val="lt1"/>
                </a:solidFill>
                <a:latin typeface="Open Sans"/>
                <a:ea typeface="Open Sans"/>
                <a:cs typeface="Open Sans"/>
                <a:sym typeface="Open Sans"/>
              </a:defRPr>
            </a:lvl6pPr>
            <a:lvl7pPr indent="-285750" lvl="6" marL="3200400" marR="0" rtl="0" algn="l">
              <a:spcBef>
                <a:spcPts val="753"/>
              </a:spcBef>
              <a:spcAft>
                <a:spcPts val="0"/>
              </a:spcAft>
              <a:buClr>
                <a:schemeClr val="lt1"/>
              </a:buClr>
              <a:buSzPts val="900"/>
              <a:buFont typeface="Merriweather Sans"/>
              <a:buChar char="-"/>
              <a:defRPr b="0" i="0" sz="900" u="none" cap="none" strike="noStrike">
                <a:solidFill>
                  <a:schemeClr val="lt1"/>
                </a:solidFill>
                <a:latin typeface="Open Sans"/>
                <a:ea typeface="Open Sans"/>
                <a:cs typeface="Open Sans"/>
                <a:sym typeface="Open Sans"/>
              </a:defRPr>
            </a:lvl7pPr>
            <a:lvl8pPr indent="-285750" lvl="7" marL="3657600" marR="0" rtl="0" algn="l">
              <a:spcBef>
                <a:spcPts val="753"/>
              </a:spcBef>
              <a:spcAft>
                <a:spcPts val="0"/>
              </a:spcAft>
              <a:buClr>
                <a:schemeClr val="lt1"/>
              </a:buClr>
              <a:buSzPts val="900"/>
              <a:buFont typeface="Merriweather Sans"/>
              <a:buChar char="-"/>
              <a:defRPr b="0" i="0" sz="900" u="none" cap="none" strike="noStrike">
                <a:solidFill>
                  <a:schemeClr val="lt1"/>
                </a:solidFill>
                <a:latin typeface="Open Sans"/>
                <a:ea typeface="Open Sans"/>
                <a:cs typeface="Open Sans"/>
                <a:sym typeface="Open Sans"/>
              </a:defRPr>
            </a:lvl8pPr>
            <a:lvl9pPr indent="-285750" lvl="8" marL="4114800" marR="0" rtl="0" algn="l">
              <a:spcBef>
                <a:spcPts val="753"/>
              </a:spcBef>
              <a:spcAft>
                <a:spcPts val="0"/>
              </a:spcAft>
              <a:buClr>
                <a:schemeClr val="lt1"/>
              </a:buClr>
              <a:buSzPts val="900"/>
              <a:buFont typeface="Merriweather Sans"/>
              <a:buChar char="-"/>
              <a:defRPr b="0" i="0" sz="900" u="none" cap="none" strike="noStrike">
                <a:solidFill>
                  <a:schemeClr val="lt1"/>
                </a:solidFill>
                <a:latin typeface="Open Sans"/>
                <a:ea typeface="Open Sans"/>
                <a:cs typeface="Open Sans"/>
                <a:sym typeface="Open Sans"/>
              </a:defRPr>
            </a:lvl9pPr>
          </a:lstStyle>
          <a:p/>
        </p:txBody>
      </p:sp>
      <p:sp>
        <p:nvSpPr>
          <p:cNvPr id="69" name="Shape 69"/>
          <p:cNvSpPr txBox="1"/>
          <p:nvPr>
            <p:ph idx="12" type="sldNum"/>
          </p:nvPr>
        </p:nvSpPr>
        <p:spPr>
          <a:xfrm>
            <a:off x="8687471" y="4886828"/>
            <a:ext cx="188639" cy="15418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u="none">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u="none">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u="none">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u="none">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u="none">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u="none">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u="none">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u="none">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u="none">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5" name="Shape 75"/>
        <p:cNvGrpSpPr/>
        <p:nvPr/>
      </p:nvGrpSpPr>
      <p:grpSpPr>
        <a:xfrm>
          <a:off x="0" y="0"/>
          <a:ext cx="0" cy="0"/>
          <a:chOff x="0" y="0"/>
          <a:chExt cx="0" cy="0"/>
        </a:xfrm>
      </p:grpSpPr>
      <p:sp>
        <p:nvSpPr>
          <p:cNvPr id="76" name="Shape 76"/>
          <p:cNvSpPr txBox="1"/>
          <p:nvPr>
            <p:ph type="title"/>
          </p:nvPr>
        </p:nvSpPr>
        <p:spPr>
          <a:xfrm>
            <a:off x="267891" y="210833"/>
            <a:ext cx="8608200" cy="382200"/>
          </a:xfrm>
          <a:prstGeom prst="rect">
            <a:avLst/>
          </a:prstGeom>
          <a:noFill/>
          <a:ln>
            <a:noFill/>
          </a:ln>
        </p:spPr>
        <p:txBody>
          <a:bodyPr anchorCtr="0" anchor="ctr" bIns="91425" lIns="91425" spcFirstLastPara="1" rIns="91425" wrap="square" tIns="91425"/>
          <a:lstStyle>
            <a:lvl1pPr indent="0" lvl="0" marL="0" marR="0" rtl="0" algn="l">
              <a:lnSpc>
                <a:spcPct val="70000"/>
              </a:lnSpc>
              <a:spcBef>
                <a:spcPts val="0"/>
              </a:spcBef>
              <a:spcAft>
                <a:spcPts val="0"/>
              </a:spcAft>
              <a:buSzPts val="1400"/>
              <a:buNone/>
              <a:defRPr b="0" i="0" sz="2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SzPts val="1400"/>
              <a:buNone/>
              <a:defRPr b="0" i="0" sz="2300" u="none" cap="none" strike="noStrike">
                <a:solidFill>
                  <a:schemeClr val="dk2"/>
                </a:solidFill>
                <a:latin typeface="Open Sans"/>
                <a:ea typeface="Open Sans"/>
                <a:cs typeface="Open Sans"/>
                <a:sym typeface="Open Sans"/>
              </a:defRPr>
            </a:lvl5pPr>
            <a:lvl6pPr indent="-7675" lvl="5" marL="287075"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6pPr>
            <a:lvl7pPr indent="-2651" lvl="6" marL="574151"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8pPr>
            <a:lvl9pPr indent="-5303" lvl="8" marL="1148303" marR="0" rtl="0" algn="l">
              <a:lnSpc>
                <a:spcPct val="70000"/>
              </a:lnSpc>
              <a:spcBef>
                <a:spcPts val="0"/>
              </a:spcBef>
              <a:spcAft>
                <a:spcPts val="0"/>
              </a:spcAft>
              <a:buSzPts val="1400"/>
              <a:buNone/>
              <a:defRPr b="0" i="0" sz="2300" u="none" cap="none" strike="noStrike">
                <a:solidFill>
                  <a:schemeClr val="dk1"/>
                </a:solidFill>
                <a:latin typeface="Open Sans"/>
                <a:ea typeface="Open Sans"/>
                <a:cs typeface="Open Sans"/>
                <a:sym typeface="Open Sans"/>
              </a:defRPr>
            </a:lvl9pPr>
          </a:lstStyle>
          <a:p/>
        </p:txBody>
      </p:sp>
      <p:sp>
        <p:nvSpPr>
          <p:cNvPr id="77" name="Shape 77"/>
          <p:cNvSpPr txBox="1"/>
          <p:nvPr>
            <p:ph idx="1" type="body"/>
          </p:nvPr>
        </p:nvSpPr>
        <p:spPr>
          <a:xfrm>
            <a:off x="267891" y="750788"/>
            <a:ext cx="8608200" cy="4028700"/>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507"/>
              </a:spcBef>
              <a:spcAft>
                <a:spcPts val="0"/>
              </a:spcAft>
              <a:buSzPts val="1400"/>
              <a:buNone/>
              <a:defRPr b="0" i="0" sz="2400" u="none" cap="none" strike="noStrike">
                <a:solidFill>
                  <a:schemeClr val="dk1"/>
                </a:solidFill>
                <a:latin typeface="Open Sans"/>
                <a:ea typeface="Open Sans"/>
                <a:cs typeface="Open Sans"/>
                <a:sym typeface="Open Sans"/>
              </a:defRPr>
            </a:lvl1pPr>
            <a:lvl2pPr indent="-228600" lvl="1" marL="914400" marR="0" rtl="0" algn="l">
              <a:lnSpc>
                <a:spcPct val="120000"/>
              </a:lnSpc>
              <a:spcBef>
                <a:spcPts val="600"/>
              </a:spcBef>
              <a:spcAft>
                <a:spcPts val="0"/>
              </a:spcAft>
              <a:buSzPts val="1400"/>
              <a:buNone/>
              <a:defRPr b="0" i="0" sz="2000" u="none" cap="none" strike="noStrike">
                <a:solidFill>
                  <a:schemeClr val="dk1"/>
                </a:solidFill>
                <a:latin typeface="Open Sans"/>
                <a:ea typeface="Open Sans"/>
                <a:cs typeface="Open Sans"/>
                <a:sym typeface="Open Sans"/>
              </a:defRPr>
            </a:lvl2pPr>
            <a:lvl3pPr indent="-342900" lvl="2" marL="1371600" marR="0" rtl="0" algn="l">
              <a:lnSpc>
                <a:spcPct val="120000"/>
              </a:lnSpc>
              <a:spcBef>
                <a:spcPts val="753"/>
              </a:spcBef>
              <a:spcAft>
                <a:spcPts val="0"/>
              </a:spcAft>
              <a:buClr>
                <a:schemeClr val="dk2"/>
              </a:buClr>
              <a:buSzPts val="1800"/>
              <a:buFont typeface="Merriweather Sans"/>
              <a:buChar char="■"/>
              <a:defRPr b="0" i="0" sz="1800" u="none" cap="none" strike="noStrike">
                <a:solidFill>
                  <a:schemeClr val="dk1"/>
                </a:solidFill>
                <a:latin typeface="Open Sans"/>
                <a:ea typeface="Open Sans"/>
                <a:cs typeface="Open Sans"/>
                <a:sym typeface="Open Sans"/>
              </a:defRPr>
            </a:lvl3pPr>
            <a:lvl4pPr indent="-330200" lvl="3" marL="1828800" marR="0" rtl="0" algn="l">
              <a:lnSpc>
                <a:spcPct val="120000"/>
              </a:lnSpc>
              <a:spcBef>
                <a:spcPts val="753"/>
              </a:spcBef>
              <a:spcAft>
                <a:spcPts val="0"/>
              </a:spcAft>
              <a:buClr>
                <a:schemeClr val="dk2"/>
              </a:buClr>
              <a:buSzPts val="1600"/>
              <a:buFont typeface="Merriweather Sans"/>
              <a:buChar char="●"/>
              <a:defRPr b="0" i="0" sz="1600" u="none" cap="none" strike="noStrike">
                <a:solidFill>
                  <a:schemeClr val="dk1"/>
                </a:solidFill>
                <a:latin typeface="Open Sans"/>
                <a:ea typeface="Open Sans"/>
                <a:cs typeface="Open Sans"/>
                <a:sym typeface="Open Sans"/>
              </a:defRPr>
            </a:lvl4pPr>
            <a:lvl5pPr indent="-304800" lvl="4" marL="2286000" marR="0" rtl="0" algn="l">
              <a:lnSpc>
                <a:spcPct val="120000"/>
              </a:lnSpc>
              <a:spcBef>
                <a:spcPts val="753"/>
              </a:spcBef>
              <a:spcAft>
                <a:spcPts val="0"/>
              </a:spcAft>
              <a:buClr>
                <a:schemeClr val="dk2"/>
              </a:buClr>
              <a:buSzPts val="1200"/>
              <a:buFont typeface="Merriweather Sans"/>
              <a:buChar char="-"/>
              <a:defRPr b="0" i="0" sz="1200" u="none" cap="none" strike="noStrike">
                <a:solidFill>
                  <a:schemeClr val="dk1"/>
                </a:solidFill>
                <a:latin typeface="Open Sans"/>
                <a:ea typeface="Open Sans"/>
                <a:cs typeface="Open Sans"/>
                <a:sym typeface="Open Sans"/>
              </a:defRPr>
            </a:lvl5pPr>
            <a:lvl6pPr indent="-285750" lvl="5" marL="27432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6pPr>
            <a:lvl7pPr indent="-285750" lvl="6" marL="32004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7pPr>
            <a:lvl8pPr indent="-285750" lvl="7" marL="36576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8pPr>
            <a:lvl9pPr indent="-285750" lvl="8" marL="4114800" marR="0" rtl="0" algn="l">
              <a:spcBef>
                <a:spcPts val="753"/>
              </a:spcBef>
              <a:spcAft>
                <a:spcPts val="0"/>
              </a:spcAft>
              <a:buClr>
                <a:schemeClr val="dk1"/>
              </a:buClr>
              <a:buSzPts val="9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78" name="Shape 78"/>
          <p:cNvSpPr txBox="1"/>
          <p:nvPr>
            <p:ph idx="12" type="sldNum"/>
          </p:nvPr>
        </p:nvSpPr>
        <p:spPr>
          <a:xfrm>
            <a:off x="8687471" y="4886828"/>
            <a:ext cx="188700" cy="154200"/>
          </a:xfrm>
          <a:prstGeom prst="rect">
            <a:avLst/>
          </a:prstGeom>
          <a:noFill/>
          <a:ln>
            <a:noFill/>
          </a:ln>
        </p:spPr>
        <p:txBody>
          <a:bodyPr anchorCtr="0" anchor="t" bIns="28700" lIns="57400" spcFirstLastPara="1" rIns="57400" wrap="square" tIns="28700">
            <a:noAutofit/>
          </a:bodyPr>
          <a:lstStyle>
            <a:lvl1pPr indent="0" lvl="0"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None/>
              <a:defRPr b="0" i="1" sz="700" u="none" cap="none" strike="noStrike">
                <a:solidFill>
                  <a:srgbClr val="808184"/>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5.png"/><Relationship Id="rId5" Type="http://schemas.openxmlformats.org/officeDocument/2006/relationships/image" Target="../media/image5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0" Type="http://schemas.openxmlformats.org/officeDocument/2006/relationships/image" Target="../media/image28.png"/><Relationship Id="rId22" Type="http://schemas.openxmlformats.org/officeDocument/2006/relationships/image" Target="../media/image20.jpg"/><Relationship Id="rId21" Type="http://schemas.openxmlformats.org/officeDocument/2006/relationships/image" Target="../media/image27.png"/><Relationship Id="rId24" Type="http://schemas.openxmlformats.org/officeDocument/2006/relationships/image" Target="../media/image34.jpg"/><Relationship Id="rId23" Type="http://schemas.openxmlformats.org/officeDocument/2006/relationships/image" Target="../media/image21.png"/><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13.gif"/><Relationship Id="rId26" Type="http://schemas.openxmlformats.org/officeDocument/2006/relationships/image" Target="../media/image30.jpg"/><Relationship Id="rId25" Type="http://schemas.openxmlformats.org/officeDocument/2006/relationships/image" Target="../media/image24.jp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8.png"/><Relationship Id="rId8" Type="http://schemas.openxmlformats.org/officeDocument/2006/relationships/image" Target="../media/image39.png"/><Relationship Id="rId11" Type="http://schemas.openxmlformats.org/officeDocument/2006/relationships/image" Target="../media/image12.png"/><Relationship Id="rId10" Type="http://schemas.openxmlformats.org/officeDocument/2006/relationships/image" Target="../media/image23.png"/><Relationship Id="rId13" Type="http://schemas.openxmlformats.org/officeDocument/2006/relationships/image" Target="../media/image14.jpg"/><Relationship Id="rId12" Type="http://schemas.openxmlformats.org/officeDocument/2006/relationships/image" Target="../media/image32.png"/><Relationship Id="rId15" Type="http://schemas.openxmlformats.org/officeDocument/2006/relationships/image" Target="../media/image25.png"/><Relationship Id="rId14" Type="http://schemas.openxmlformats.org/officeDocument/2006/relationships/image" Target="../media/image19.png"/><Relationship Id="rId17" Type="http://schemas.openxmlformats.org/officeDocument/2006/relationships/image" Target="../media/image17.png"/><Relationship Id="rId16" Type="http://schemas.openxmlformats.org/officeDocument/2006/relationships/image" Target="../media/image18.png"/><Relationship Id="rId19" Type="http://schemas.openxmlformats.org/officeDocument/2006/relationships/image" Target="../media/image31.png"/><Relationship Id="rId18"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32.png"/><Relationship Id="rId6" Type="http://schemas.openxmlformats.org/officeDocument/2006/relationships/image" Target="../media/image12.png"/><Relationship Id="rId7" Type="http://schemas.openxmlformats.org/officeDocument/2006/relationships/image" Target="../media/image5.png"/><Relationship Id="rId8"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42.png"/><Relationship Id="rId6"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descr="magenta.jpg" id="136" name="Shape 136"/>
          <p:cNvPicPr preferRelativeResize="0"/>
          <p:nvPr/>
        </p:nvPicPr>
        <p:blipFill rotWithShape="1">
          <a:blip r:embed="rId3">
            <a:alphaModFix/>
          </a:blip>
          <a:srcRect b="0" l="0" r="0" t="0"/>
          <a:stretch/>
        </p:blipFill>
        <p:spPr>
          <a:xfrm>
            <a:off x="-6697" y="5028"/>
            <a:ext cx="9144000" cy="5143235"/>
          </a:xfrm>
          <a:prstGeom prst="rect">
            <a:avLst/>
          </a:prstGeom>
          <a:noFill/>
          <a:ln>
            <a:noFill/>
          </a:ln>
        </p:spPr>
      </p:pic>
      <p:sp>
        <p:nvSpPr>
          <p:cNvPr id="137" name="Shape 137"/>
          <p:cNvSpPr txBox="1"/>
          <p:nvPr>
            <p:ph type="title"/>
          </p:nvPr>
        </p:nvSpPr>
        <p:spPr>
          <a:xfrm>
            <a:off x="1878925" y="996200"/>
            <a:ext cx="6997200" cy="2983200"/>
          </a:xfrm>
          <a:prstGeom prst="rect">
            <a:avLst/>
          </a:prstGeom>
          <a:noFill/>
          <a:ln>
            <a:noFill/>
          </a:ln>
        </p:spPr>
        <p:txBody>
          <a:bodyPr anchorCtr="0" anchor="b" bIns="0" lIns="0" spcFirstLastPara="1" rIns="0" wrap="square" tIns="0">
            <a:noAutofit/>
          </a:bodyPr>
          <a:lstStyle/>
          <a:p>
            <a:pPr indent="0" lvl="0" marL="0" marR="0" rtl="0" algn="l">
              <a:lnSpc>
                <a:spcPct val="70000"/>
              </a:lnSpc>
              <a:spcBef>
                <a:spcPts val="0"/>
              </a:spcBef>
              <a:spcAft>
                <a:spcPts val="0"/>
              </a:spcAft>
              <a:buClr>
                <a:srgbClr val="FFFFFF"/>
              </a:buClr>
              <a:buFont typeface="Open Sans"/>
              <a:buNone/>
            </a:pPr>
            <a:r>
              <a:rPr lang="en-US"/>
              <a:t>(Big Data) with Spark</a:t>
            </a:r>
            <a:endParaRPr/>
          </a:p>
        </p:txBody>
      </p:sp>
      <p:sp>
        <p:nvSpPr>
          <p:cNvPr id="138" name="Shape 138"/>
          <p:cNvSpPr txBox="1"/>
          <p:nvPr>
            <p:ph idx="1" type="body"/>
          </p:nvPr>
        </p:nvSpPr>
        <p:spPr>
          <a:xfrm>
            <a:off x="375050" y="4243298"/>
            <a:ext cx="8394000" cy="3300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US"/>
              <a:t>Big data should be f(n)ctional)!</a:t>
            </a:r>
            <a:endParaRPr/>
          </a:p>
        </p:txBody>
      </p:sp>
      <p:sp>
        <p:nvSpPr>
          <p:cNvPr id="139" name="Shape 139"/>
          <p:cNvSpPr txBox="1"/>
          <p:nvPr>
            <p:ph idx="12" type="sldNum"/>
          </p:nvPr>
        </p:nvSpPr>
        <p:spPr>
          <a:xfrm>
            <a:off x="8687471" y="4886828"/>
            <a:ext cx="188639" cy="154180"/>
          </a:xfrm>
          <a:prstGeom prst="rect">
            <a:avLst/>
          </a:prstGeom>
          <a:noFill/>
          <a:ln>
            <a:noFill/>
          </a:ln>
        </p:spPr>
        <p:txBody>
          <a:bodyPr anchorCtr="0" anchor="t" bIns="28700" lIns="57400" spcFirstLastPara="1" rIns="57400" wrap="square" tIns="28700">
            <a:noAutofit/>
          </a:bodyPr>
          <a:lstStyle/>
          <a:p>
            <a:pPr indent="0" lvl="0" marL="0" marR="0" rtl="0" algn="r">
              <a:lnSpc>
                <a:spcPct val="100000"/>
              </a:lnSpc>
              <a:spcBef>
                <a:spcPts val="0"/>
              </a:spcBef>
              <a:spcAft>
                <a:spcPts val="0"/>
              </a:spcAft>
              <a:buNone/>
            </a:pPr>
            <a:fld id="{00000000-1234-1234-1234-123412341234}" type="slidenum">
              <a:rPr b="0" i="1" lang="en-US" sz="700" u="none" cap="none" strike="noStrike">
                <a:solidFill>
                  <a:srgbClr val="808184"/>
                </a:solidFill>
                <a:latin typeface="Open Sans"/>
                <a:ea typeface="Open Sans"/>
                <a:cs typeface="Open Sans"/>
                <a:sym typeface="Open Sans"/>
              </a:rPr>
              <a:t>‹#›</a:t>
            </a:fld>
            <a:endParaRPr b="0" i="1" sz="700" u="none" cap="none" strike="noStrike">
              <a:solidFill>
                <a:srgbClr val="808184"/>
              </a:solidFill>
              <a:latin typeface="Open Sans"/>
              <a:ea typeface="Open Sans"/>
              <a:cs typeface="Open Sans"/>
              <a:sym typeface="Open Sans"/>
            </a:endParaRPr>
          </a:p>
        </p:txBody>
      </p:sp>
      <p:cxnSp>
        <p:nvCxnSpPr>
          <p:cNvPr id="140" name="Shape 140"/>
          <p:cNvCxnSpPr/>
          <p:nvPr/>
        </p:nvCxnSpPr>
        <p:spPr>
          <a:xfrm>
            <a:off x="375047" y="4088278"/>
            <a:ext cx="8393906" cy="838"/>
          </a:xfrm>
          <a:prstGeom prst="straightConnector1">
            <a:avLst/>
          </a:prstGeom>
          <a:noFill/>
          <a:ln cap="flat" cmpd="sng" w="25400">
            <a:solidFill>
              <a:srgbClr val="FFFFFF"/>
            </a:solidFill>
            <a:prstDash val="solid"/>
            <a:miter lim="8000"/>
            <a:headEnd len="med" w="med" type="none"/>
            <a:tailEnd len="med" w="med" type="none"/>
          </a:ln>
        </p:spPr>
      </p:cxnSp>
      <p:pic>
        <p:nvPicPr>
          <p:cNvPr descr="TW_Logo_NoTag_wht.pdf" id="141" name="Shape 141"/>
          <p:cNvPicPr preferRelativeResize="0"/>
          <p:nvPr/>
        </p:nvPicPr>
        <p:blipFill rotWithShape="1">
          <a:blip r:embed="rId4">
            <a:alphaModFix/>
          </a:blip>
          <a:srcRect b="0" l="0" r="0" t="0"/>
          <a:stretch/>
        </p:blipFill>
        <p:spPr>
          <a:xfrm>
            <a:off x="392906" y="402208"/>
            <a:ext cx="2129409" cy="330073"/>
          </a:xfrm>
          <a:prstGeom prst="rect">
            <a:avLst/>
          </a:prstGeom>
          <a:noFill/>
          <a:ln>
            <a:noFill/>
          </a:ln>
        </p:spPr>
      </p:pic>
      <p:pic>
        <p:nvPicPr>
          <p:cNvPr descr="Lambda_lc.svg.png" id="142" name="Shape 142"/>
          <p:cNvPicPr preferRelativeResize="0"/>
          <p:nvPr/>
        </p:nvPicPr>
        <p:blipFill>
          <a:blip r:embed="rId5">
            <a:alphaModFix/>
          </a:blip>
          <a:stretch>
            <a:fillRect/>
          </a:stretch>
        </p:blipFill>
        <p:spPr>
          <a:xfrm>
            <a:off x="0" y="1660100"/>
            <a:ext cx="2274025" cy="2274000"/>
          </a:xfrm>
          <a:prstGeom prst="rect">
            <a:avLst/>
          </a:prstGeom>
          <a:noFill/>
          <a:ln>
            <a:noFill/>
          </a:ln>
        </p:spPr>
      </p:pic>
      <p:sp>
        <p:nvSpPr>
          <p:cNvPr id="143" name="Shape 143"/>
          <p:cNvSpPr txBox="1"/>
          <p:nvPr>
            <p:ph idx="1" type="body"/>
          </p:nvPr>
        </p:nvSpPr>
        <p:spPr>
          <a:xfrm>
            <a:off x="392900" y="4573298"/>
            <a:ext cx="8394000" cy="33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US"/>
              <a:t>By- Achal Aggarwal &amp; Syed Atif Akhtar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p:nvPr/>
        </p:nvSpPr>
        <p:spPr>
          <a:xfrm>
            <a:off x="267900" y="725575"/>
            <a:ext cx="8608200" cy="4206600"/>
          </a:xfrm>
          <a:prstGeom prst="rect">
            <a:avLst/>
          </a:prstGeom>
          <a:solidFill>
            <a:srgbClr val="EEEEEE"/>
          </a:solidFill>
          <a:ln>
            <a:noFill/>
          </a:ln>
        </p:spPr>
        <p:txBody>
          <a:bodyPr anchorCtr="0" anchor="ctr" bIns="228600" lIns="457200" spcFirstLastPara="1" rIns="457200" wrap="square" tIns="228600">
            <a:noAutofit/>
          </a:bodyPr>
          <a:lstStyle/>
          <a:p>
            <a:pPr indent="0" lvl="0" marL="0" marR="0" rtl="0" algn="ctr">
              <a:lnSpc>
                <a:spcPct val="100000"/>
              </a:lnSpc>
              <a:spcBef>
                <a:spcPts val="0"/>
              </a:spcBef>
              <a:spcAft>
                <a:spcPts val="0"/>
              </a:spcAft>
              <a:buNone/>
            </a:pPr>
            <a:r>
              <a:t/>
            </a:r>
            <a:endParaRPr b="0" i="0" sz="1500" u="none" cap="none" strike="noStrike">
              <a:solidFill>
                <a:srgbClr val="000000"/>
              </a:solidFill>
              <a:latin typeface="Open Sans"/>
              <a:ea typeface="Open Sans"/>
              <a:cs typeface="Open Sans"/>
              <a:sym typeface="Open Sans"/>
            </a:endParaRPr>
          </a:p>
        </p:txBody>
      </p:sp>
      <p:sp>
        <p:nvSpPr>
          <p:cNvPr id="217" name="Shape 217"/>
          <p:cNvSpPr txBox="1"/>
          <p:nvPr>
            <p:ph idx="12" type="sldNum"/>
          </p:nvPr>
        </p:nvSpPr>
        <p:spPr>
          <a:xfrm>
            <a:off x="8687476" y="4886825"/>
            <a:ext cx="254700" cy="154200"/>
          </a:xfrm>
          <a:prstGeom prst="rect">
            <a:avLst/>
          </a:prstGeom>
        </p:spPr>
        <p:txBody>
          <a:bodyPr anchorCtr="0" anchor="t" bIns="28700" lIns="57400" spcFirstLastPara="1" rIns="57400" wrap="square" tIns="28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
        <p:nvSpPr>
          <p:cNvPr id="218" name="Shape 218"/>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Word Count - Mapper Program</a:t>
            </a:r>
            <a:endParaRPr/>
          </a:p>
        </p:txBody>
      </p:sp>
      <p:sp>
        <p:nvSpPr>
          <p:cNvPr id="219" name="Shape 219"/>
          <p:cNvSpPr txBox="1"/>
          <p:nvPr/>
        </p:nvSpPr>
        <p:spPr>
          <a:xfrm>
            <a:off x="267975" y="772600"/>
            <a:ext cx="8608200" cy="4159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600">
                <a:solidFill>
                  <a:schemeClr val="dk1"/>
                </a:solidFill>
                <a:latin typeface="Open Sans"/>
                <a:ea typeface="Open Sans"/>
                <a:cs typeface="Open Sans"/>
                <a:sym typeface="Open Sans"/>
              </a:rPr>
              <a:t>public static class TokenizerMapper</a:t>
            </a:r>
            <a:endParaRPr sz="1600">
              <a:solidFill>
                <a:schemeClr val="dk1"/>
              </a:solidFill>
              <a:latin typeface="Open Sans"/>
              <a:ea typeface="Open Sans"/>
              <a:cs typeface="Open Sans"/>
              <a:sym typeface="Open Sans"/>
            </a:endParaRPr>
          </a:p>
          <a:p>
            <a:pPr indent="0" lvl="0" marL="0">
              <a:spcBef>
                <a:spcPts val="0"/>
              </a:spcBef>
              <a:spcAft>
                <a:spcPts val="0"/>
              </a:spcAft>
              <a:buNone/>
            </a:pPr>
            <a:r>
              <a:rPr lang="en-US" sz="1600">
                <a:solidFill>
                  <a:schemeClr val="dk1"/>
                </a:solidFill>
                <a:latin typeface="Open Sans"/>
                <a:ea typeface="Open Sans"/>
                <a:cs typeface="Open Sans"/>
                <a:sym typeface="Open Sans"/>
              </a:rPr>
              <a:t>    extends Mapper&lt;Object, Text, Text, IntWritable&gt;{</a:t>
            </a:r>
            <a:endParaRPr sz="1600">
              <a:solidFill>
                <a:schemeClr val="dk1"/>
              </a:solidFill>
              <a:latin typeface="Open Sans"/>
              <a:ea typeface="Open Sans"/>
              <a:cs typeface="Open Sans"/>
              <a:sym typeface="Open Sans"/>
            </a:endParaRPr>
          </a:p>
          <a:p>
            <a:pPr indent="0" lvl="0" marL="0">
              <a:spcBef>
                <a:spcPts val="0"/>
              </a:spcBef>
              <a:spcAft>
                <a:spcPts val="0"/>
              </a:spcAft>
              <a:buNone/>
            </a:pPr>
            <a:r>
              <a:t/>
            </a:r>
            <a:endParaRPr sz="1600">
              <a:solidFill>
                <a:schemeClr val="dk1"/>
              </a:solidFill>
              <a:latin typeface="Open Sans"/>
              <a:ea typeface="Open Sans"/>
              <a:cs typeface="Open Sans"/>
              <a:sym typeface="Open Sans"/>
            </a:endParaRPr>
          </a:p>
          <a:p>
            <a:pPr indent="0" lvl="0" marL="0">
              <a:spcBef>
                <a:spcPts val="0"/>
              </a:spcBef>
              <a:spcAft>
                <a:spcPts val="0"/>
              </a:spcAft>
              <a:buNone/>
            </a:pPr>
            <a:r>
              <a:rPr lang="en-US" sz="1600">
                <a:solidFill>
                  <a:schemeClr val="dk1"/>
                </a:solidFill>
                <a:latin typeface="Open Sans"/>
                <a:ea typeface="Open Sans"/>
                <a:cs typeface="Open Sans"/>
                <a:sym typeface="Open Sans"/>
              </a:rPr>
              <a:t>    private final static IntWritable one = new IntWritable(1);</a:t>
            </a:r>
            <a:endParaRPr sz="1600">
              <a:solidFill>
                <a:schemeClr val="dk1"/>
              </a:solidFill>
              <a:latin typeface="Open Sans"/>
              <a:ea typeface="Open Sans"/>
              <a:cs typeface="Open Sans"/>
              <a:sym typeface="Open Sans"/>
            </a:endParaRPr>
          </a:p>
          <a:p>
            <a:pPr indent="0" lvl="0" marL="0">
              <a:spcBef>
                <a:spcPts val="0"/>
              </a:spcBef>
              <a:spcAft>
                <a:spcPts val="0"/>
              </a:spcAft>
              <a:buNone/>
            </a:pPr>
            <a:r>
              <a:rPr lang="en-US" sz="1600">
                <a:solidFill>
                  <a:schemeClr val="dk1"/>
                </a:solidFill>
                <a:latin typeface="Open Sans"/>
                <a:ea typeface="Open Sans"/>
                <a:cs typeface="Open Sans"/>
                <a:sym typeface="Open Sans"/>
              </a:rPr>
              <a:t>    private Text word = new Text();</a:t>
            </a:r>
            <a:endParaRPr sz="1600">
              <a:solidFill>
                <a:schemeClr val="dk1"/>
              </a:solidFill>
              <a:latin typeface="Open Sans"/>
              <a:ea typeface="Open Sans"/>
              <a:cs typeface="Open Sans"/>
              <a:sym typeface="Open Sans"/>
            </a:endParaRPr>
          </a:p>
          <a:p>
            <a:pPr indent="0" lvl="0" marL="0">
              <a:spcBef>
                <a:spcPts val="0"/>
              </a:spcBef>
              <a:spcAft>
                <a:spcPts val="0"/>
              </a:spcAft>
              <a:buNone/>
            </a:pPr>
            <a:r>
              <a:t/>
            </a:r>
            <a:endParaRPr sz="1600">
              <a:solidFill>
                <a:schemeClr val="dk1"/>
              </a:solidFill>
              <a:latin typeface="Open Sans"/>
              <a:ea typeface="Open Sans"/>
              <a:cs typeface="Open Sans"/>
              <a:sym typeface="Open Sans"/>
            </a:endParaRPr>
          </a:p>
          <a:p>
            <a:pPr indent="0" lvl="0" marL="0">
              <a:spcBef>
                <a:spcPts val="0"/>
              </a:spcBef>
              <a:spcAft>
                <a:spcPts val="0"/>
              </a:spcAft>
              <a:buNone/>
            </a:pPr>
            <a:r>
              <a:rPr lang="en-US" sz="1600">
                <a:solidFill>
                  <a:schemeClr val="dk1"/>
                </a:solidFill>
                <a:latin typeface="Open Sans"/>
                <a:ea typeface="Open Sans"/>
                <a:cs typeface="Open Sans"/>
                <a:sym typeface="Open Sans"/>
              </a:rPr>
              <a:t>    public void map(Object key, Text value, Context context</a:t>
            </a:r>
            <a:endParaRPr sz="1600">
              <a:solidFill>
                <a:schemeClr val="dk1"/>
              </a:solidFill>
              <a:latin typeface="Open Sans"/>
              <a:ea typeface="Open Sans"/>
              <a:cs typeface="Open Sans"/>
              <a:sym typeface="Open Sans"/>
            </a:endParaRPr>
          </a:p>
          <a:p>
            <a:pPr indent="0" lvl="0" marL="0">
              <a:spcBef>
                <a:spcPts val="0"/>
              </a:spcBef>
              <a:spcAft>
                <a:spcPts val="0"/>
              </a:spcAft>
              <a:buNone/>
            </a:pPr>
            <a:r>
              <a:rPr lang="en-US" sz="1600">
                <a:solidFill>
                  <a:schemeClr val="dk1"/>
                </a:solidFill>
                <a:latin typeface="Open Sans"/>
                <a:ea typeface="Open Sans"/>
                <a:cs typeface="Open Sans"/>
                <a:sym typeface="Open Sans"/>
              </a:rPr>
              <a:t>    ) throws IOException, InterruptedException {</a:t>
            </a:r>
            <a:endParaRPr sz="1600">
              <a:solidFill>
                <a:schemeClr val="dk1"/>
              </a:solidFill>
              <a:latin typeface="Open Sans"/>
              <a:ea typeface="Open Sans"/>
              <a:cs typeface="Open Sans"/>
              <a:sym typeface="Open Sans"/>
            </a:endParaRPr>
          </a:p>
          <a:p>
            <a:pPr indent="0" lvl="0" marL="0">
              <a:spcBef>
                <a:spcPts val="0"/>
              </a:spcBef>
              <a:spcAft>
                <a:spcPts val="0"/>
              </a:spcAft>
              <a:buNone/>
            </a:pPr>
            <a:r>
              <a:rPr lang="en-US" sz="1600">
                <a:solidFill>
                  <a:schemeClr val="dk1"/>
                </a:solidFill>
                <a:latin typeface="Open Sans"/>
                <a:ea typeface="Open Sans"/>
                <a:cs typeface="Open Sans"/>
                <a:sym typeface="Open Sans"/>
              </a:rPr>
              <a:t>      StringTokenizer itr = new StringTokenizer(value.toString());</a:t>
            </a:r>
            <a:endParaRPr sz="1600">
              <a:solidFill>
                <a:schemeClr val="dk1"/>
              </a:solidFill>
              <a:latin typeface="Open Sans"/>
              <a:ea typeface="Open Sans"/>
              <a:cs typeface="Open Sans"/>
              <a:sym typeface="Open Sans"/>
            </a:endParaRPr>
          </a:p>
          <a:p>
            <a:pPr indent="0" lvl="0" marL="0">
              <a:spcBef>
                <a:spcPts val="0"/>
              </a:spcBef>
              <a:spcAft>
                <a:spcPts val="0"/>
              </a:spcAft>
              <a:buNone/>
            </a:pPr>
            <a:r>
              <a:rPr lang="en-US" sz="1600">
                <a:solidFill>
                  <a:schemeClr val="dk1"/>
                </a:solidFill>
                <a:latin typeface="Open Sans"/>
                <a:ea typeface="Open Sans"/>
                <a:cs typeface="Open Sans"/>
                <a:sym typeface="Open Sans"/>
              </a:rPr>
              <a:t>      while (itr.hasMoreTokens()) {</a:t>
            </a:r>
            <a:endParaRPr sz="1600">
              <a:solidFill>
                <a:schemeClr val="dk1"/>
              </a:solidFill>
              <a:latin typeface="Open Sans"/>
              <a:ea typeface="Open Sans"/>
              <a:cs typeface="Open Sans"/>
              <a:sym typeface="Open Sans"/>
            </a:endParaRPr>
          </a:p>
          <a:p>
            <a:pPr indent="0" lvl="0" marL="0">
              <a:spcBef>
                <a:spcPts val="0"/>
              </a:spcBef>
              <a:spcAft>
                <a:spcPts val="0"/>
              </a:spcAft>
              <a:buNone/>
            </a:pPr>
            <a:r>
              <a:rPr lang="en-US" sz="1600">
                <a:solidFill>
                  <a:schemeClr val="dk1"/>
                </a:solidFill>
                <a:latin typeface="Open Sans"/>
                <a:ea typeface="Open Sans"/>
                <a:cs typeface="Open Sans"/>
                <a:sym typeface="Open Sans"/>
              </a:rPr>
              <a:t>        word.set(itr.nextToken());</a:t>
            </a:r>
            <a:endParaRPr sz="1600">
              <a:solidFill>
                <a:schemeClr val="dk1"/>
              </a:solidFill>
              <a:latin typeface="Open Sans"/>
              <a:ea typeface="Open Sans"/>
              <a:cs typeface="Open Sans"/>
              <a:sym typeface="Open Sans"/>
            </a:endParaRPr>
          </a:p>
          <a:p>
            <a:pPr indent="0" lvl="0" marL="0">
              <a:spcBef>
                <a:spcPts val="0"/>
              </a:spcBef>
              <a:spcAft>
                <a:spcPts val="0"/>
              </a:spcAft>
              <a:buNone/>
            </a:pPr>
            <a:r>
              <a:rPr lang="en-US" sz="1600">
                <a:solidFill>
                  <a:schemeClr val="dk1"/>
                </a:solidFill>
                <a:latin typeface="Open Sans"/>
                <a:ea typeface="Open Sans"/>
                <a:cs typeface="Open Sans"/>
                <a:sym typeface="Open Sans"/>
              </a:rPr>
              <a:t>        </a:t>
            </a:r>
            <a:r>
              <a:rPr b="1" lang="en-US" sz="1600">
                <a:solidFill>
                  <a:schemeClr val="dk1"/>
                </a:solidFill>
                <a:latin typeface="Open Sans"/>
                <a:ea typeface="Open Sans"/>
                <a:cs typeface="Open Sans"/>
                <a:sym typeface="Open Sans"/>
              </a:rPr>
              <a:t>context.write(word, one);</a:t>
            </a:r>
            <a:endParaRPr b="1" sz="1600">
              <a:solidFill>
                <a:schemeClr val="dk1"/>
              </a:solidFill>
              <a:latin typeface="Open Sans"/>
              <a:ea typeface="Open Sans"/>
              <a:cs typeface="Open Sans"/>
              <a:sym typeface="Open Sans"/>
            </a:endParaRPr>
          </a:p>
          <a:p>
            <a:pPr indent="0" lvl="0" marL="0">
              <a:spcBef>
                <a:spcPts val="0"/>
              </a:spcBef>
              <a:spcAft>
                <a:spcPts val="0"/>
              </a:spcAft>
              <a:buNone/>
            </a:pPr>
            <a:r>
              <a:rPr lang="en-US" sz="1600">
                <a:solidFill>
                  <a:schemeClr val="dk1"/>
                </a:solidFill>
                <a:latin typeface="Open Sans"/>
                <a:ea typeface="Open Sans"/>
                <a:cs typeface="Open Sans"/>
                <a:sym typeface="Open Sans"/>
              </a:rPr>
              <a:t>      }</a:t>
            </a:r>
            <a:endParaRPr sz="1600">
              <a:solidFill>
                <a:schemeClr val="dk1"/>
              </a:solidFill>
              <a:latin typeface="Open Sans"/>
              <a:ea typeface="Open Sans"/>
              <a:cs typeface="Open Sans"/>
              <a:sym typeface="Open Sans"/>
            </a:endParaRPr>
          </a:p>
          <a:p>
            <a:pPr indent="0" lvl="0" marL="0">
              <a:spcBef>
                <a:spcPts val="0"/>
              </a:spcBef>
              <a:spcAft>
                <a:spcPts val="0"/>
              </a:spcAft>
              <a:buNone/>
            </a:pPr>
            <a:r>
              <a:rPr lang="en-US" sz="1600">
                <a:solidFill>
                  <a:schemeClr val="dk1"/>
                </a:solidFill>
                <a:latin typeface="Open Sans"/>
                <a:ea typeface="Open Sans"/>
                <a:cs typeface="Open Sans"/>
                <a:sym typeface="Open Sans"/>
              </a:rPr>
              <a:t>    }</a:t>
            </a:r>
            <a:endParaRPr sz="1600">
              <a:solidFill>
                <a:schemeClr val="dk1"/>
              </a:solidFill>
              <a:latin typeface="Open Sans"/>
              <a:ea typeface="Open Sans"/>
              <a:cs typeface="Open Sans"/>
              <a:sym typeface="Open Sans"/>
            </a:endParaRPr>
          </a:p>
          <a:p>
            <a:pPr indent="0" lvl="0" marL="0" rtl="0">
              <a:spcBef>
                <a:spcPts val="0"/>
              </a:spcBef>
              <a:spcAft>
                <a:spcPts val="0"/>
              </a:spcAft>
              <a:buNone/>
            </a:pPr>
            <a:r>
              <a:rPr lang="en-US" sz="1600">
                <a:solidFill>
                  <a:schemeClr val="dk1"/>
                </a:solidFill>
                <a:latin typeface="Open Sans"/>
                <a:ea typeface="Open Sans"/>
                <a:cs typeface="Open Sans"/>
                <a:sym typeface="Open Sans"/>
              </a:rPr>
              <a:t>  }</a:t>
            </a:r>
            <a:endParaRPr sz="1600">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p:nvPr/>
        </p:nvSpPr>
        <p:spPr>
          <a:xfrm>
            <a:off x="267900" y="725575"/>
            <a:ext cx="8608200" cy="4206600"/>
          </a:xfrm>
          <a:prstGeom prst="rect">
            <a:avLst/>
          </a:prstGeom>
          <a:solidFill>
            <a:srgbClr val="EEEEEE"/>
          </a:solidFill>
          <a:ln>
            <a:noFill/>
          </a:ln>
        </p:spPr>
        <p:txBody>
          <a:bodyPr anchorCtr="0" anchor="ctr" bIns="228600" lIns="457200" spcFirstLastPara="1" rIns="457200" wrap="square" tIns="228600">
            <a:noAutofit/>
          </a:bodyPr>
          <a:lstStyle/>
          <a:p>
            <a:pPr indent="0" lvl="0" marL="0" marR="0" rtl="0" algn="ctr">
              <a:lnSpc>
                <a:spcPct val="100000"/>
              </a:lnSpc>
              <a:spcBef>
                <a:spcPts val="0"/>
              </a:spcBef>
              <a:spcAft>
                <a:spcPts val="0"/>
              </a:spcAft>
              <a:buNone/>
            </a:pPr>
            <a:r>
              <a:t/>
            </a:r>
            <a:endParaRPr b="0" i="0" sz="1500" u="none" cap="none" strike="noStrike">
              <a:solidFill>
                <a:srgbClr val="000000"/>
              </a:solidFill>
              <a:latin typeface="Open Sans"/>
              <a:ea typeface="Open Sans"/>
              <a:cs typeface="Open Sans"/>
              <a:sym typeface="Open Sans"/>
            </a:endParaRPr>
          </a:p>
        </p:txBody>
      </p:sp>
      <p:sp>
        <p:nvSpPr>
          <p:cNvPr id="226" name="Shape 226"/>
          <p:cNvSpPr txBox="1"/>
          <p:nvPr>
            <p:ph idx="12" type="sldNum"/>
          </p:nvPr>
        </p:nvSpPr>
        <p:spPr>
          <a:xfrm>
            <a:off x="8687476" y="4886825"/>
            <a:ext cx="235500" cy="154200"/>
          </a:xfrm>
          <a:prstGeom prst="rect">
            <a:avLst/>
          </a:prstGeom>
        </p:spPr>
        <p:txBody>
          <a:bodyPr anchorCtr="0" anchor="t" bIns="28700" lIns="57400" spcFirstLastPara="1" rIns="57400" wrap="square" tIns="28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
        <p:nvSpPr>
          <p:cNvPr id="227" name="Shape 227"/>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Word Count - Reducer Program</a:t>
            </a:r>
            <a:endParaRPr/>
          </a:p>
        </p:txBody>
      </p:sp>
      <p:sp>
        <p:nvSpPr>
          <p:cNvPr id="228" name="Shape 228"/>
          <p:cNvSpPr txBox="1"/>
          <p:nvPr/>
        </p:nvSpPr>
        <p:spPr>
          <a:xfrm>
            <a:off x="267975" y="772600"/>
            <a:ext cx="8608200" cy="4159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600">
                <a:solidFill>
                  <a:schemeClr val="dk1"/>
                </a:solidFill>
                <a:latin typeface="Open Sans"/>
                <a:ea typeface="Open Sans"/>
                <a:cs typeface="Open Sans"/>
                <a:sym typeface="Open Sans"/>
              </a:rPr>
              <a:t>public static class IntSumReducer</a:t>
            </a:r>
            <a:endParaRPr sz="1600">
              <a:solidFill>
                <a:schemeClr val="dk1"/>
              </a:solidFill>
              <a:latin typeface="Open Sans"/>
              <a:ea typeface="Open Sans"/>
              <a:cs typeface="Open Sans"/>
              <a:sym typeface="Open Sans"/>
            </a:endParaRPr>
          </a:p>
          <a:p>
            <a:pPr indent="0" lvl="0" marL="0">
              <a:spcBef>
                <a:spcPts val="0"/>
              </a:spcBef>
              <a:spcAft>
                <a:spcPts val="0"/>
              </a:spcAft>
              <a:buNone/>
            </a:pPr>
            <a:r>
              <a:rPr lang="en-US" sz="1600">
                <a:solidFill>
                  <a:schemeClr val="dk1"/>
                </a:solidFill>
                <a:latin typeface="Open Sans"/>
                <a:ea typeface="Open Sans"/>
                <a:cs typeface="Open Sans"/>
                <a:sym typeface="Open Sans"/>
              </a:rPr>
              <a:t>    extends Reducer&lt;Text,IntWritable,Text,IntWritable&gt; {</a:t>
            </a:r>
            <a:endParaRPr sz="1600">
              <a:solidFill>
                <a:schemeClr val="dk1"/>
              </a:solidFill>
              <a:latin typeface="Open Sans"/>
              <a:ea typeface="Open Sans"/>
              <a:cs typeface="Open Sans"/>
              <a:sym typeface="Open Sans"/>
            </a:endParaRPr>
          </a:p>
          <a:p>
            <a:pPr indent="0" lvl="0" marL="0">
              <a:spcBef>
                <a:spcPts val="0"/>
              </a:spcBef>
              <a:spcAft>
                <a:spcPts val="0"/>
              </a:spcAft>
              <a:buNone/>
            </a:pPr>
            <a:r>
              <a:t/>
            </a:r>
            <a:endParaRPr sz="1600">
              <a:solidFill>
                <a:schemeClr val="dk1"/>
              </a:solidFill>
              <a:latin typeface="Open Sans"/>
              <a:ea typeface="Open Sans"/>
              <a:cs typeface="Open Sans"/>
              <a:sym typeface="Open Sans"/>
            </a:endParaRPr>
          </a:p>
          <a:p>
            <a:pPr indent="0" lvl="0" marL="0">
              <a:spcBef>
                <a:spcPts val="0"/>
              </a:spcBef>
              <a:spcAft>
                <a:spcPts val="0"/>
              </a:spcAft>
              <a:buNone/>
            </a:pPr>
            <a:r>
              <a:rPr lang="en-US" sz="1600">
                <a:solidFill>
                  <a:schemeClr val="dk1"/>
                </a:solidFill>
                <a:latin typeface="Open Sans"/>
                <a:ea typeface="Open Sans"/>
                <a:cs typeface="Open Sans"/>
                <a:sym typeface="Open Sans"/>
              </a:rPr>
              <a:t>    private IntWritable result = new IntWritable();</a:t>
            </a:r>
            <a:endParaRPr sz="1600">
              <a:solidFill>
                <a:schemeClr val="dk1"/>
              </a:solidFill>
              <a:latin typeface="Open Sans"/>
              <a:ea typeface="Open Sans"/>
              <a:cs typeface="Open Sans"/>
              <a:sym typeface="Open Sans"/>
            </a:endParaRPr>
          </a:p>
          <a:p>
            <a:pPr indent="0" lvl="0" marL="0">
              <a:spcBef>
                <a:spcPts val="0"/>
              </a:spcBef>
              <a:spcAft>
                <a:spcPts val="0"/>
              </a:spcAft>
              <a:buNone/>
            </a:pPr>
            <a:r>
              <a:t/>
            </a:r>
            <a:endParaRPr sz="1600">
              <a:solidFill>
                <a:schemeClr val="dk1"/>
              </a:solidFill>
              <a:latin typeface="Open Sans"/>
              <a:ea typeface="Open Sans"/>
              <a:cs typeface="Open Sans"/>
              <a:sym typeface="Open Sans"/>
            </a:endParaRPr>
          </a:p>
          <a:p>
            <a:pPr indent="0" lvl="0" marL="0" rtl="0">
              <a:spcBef>
                <a:spcPts val="0"/>
              </a:spcBef>
              <a:spcAft>
                <a:spcPts val="0"/>
              </a:spcAft>
              <a:buNone/>
            </a:pPr>
            <a:r>
              <a:rPr lang="en-US" sz="1600">
                <a:solidFill>
                  <a:schemeClr val="dk1"/>
                </a:solidFill>
                <a:latin typeface="Open Sans"/>
                <a:ea typeface="Open Sans"/>
                <a:cs typeface="Open Sans"/>
                <a:sym typeface="Open Sans"/>
              </a:rPr>
              <a:t>    public void reduce(Text key, Iterable&lt;IntWritable&gt; values,Context context</a:t>
            </a:r>
            <a:endParaRPr sz="1600">
              <a:solidFill>
                <a:schemeClr val="dk1"/>
              </a:solidFill>
              <a:latin typeface="Open Sans"/>
              <a:ea typeface="Open Sans"/>
              <a:cs typeface="Open Sans"/>
              <a:sym typeface="Open Sans"/>
            </a:endParaRPr>
          </a:p>
          <a:p>
            <a:pPr indent="0" lvl="0" marL="0">
              <a:spcBef>
                <a:spcPts val="0"/>
              </a:spcBef>
              <a:spcAft>
                <a:spcPts val="0"/>
              </a:spcAft>
              <a:buNone/>
            </a:pPr>
            <a:r>
              <a:rPr lang="en-US" sz="1600">
                <a:solidFill>
                  <a:schemeClr val="dk1"/>
                </a:solidFill>
                <a:latin typeface="Open Sans"/>
                <a:ea typeface="Open Sans"/>
                <a:cs typeface="Open Sans"/>
                <a:sym typeface="Open Sans"/>
              </a:rPr>
              <a:t>    ) throws IOException, InterruptedException {</a:t>
            </a:r>
            <a:endParaRPr sz="1600">
              <a:solidFill>
                <a:schemeClr val="dk1"/>
              </a:solidFill>
              <a:latin typeface="Open Sans"/>
              <a:ea typeface="Open Sans"/>
              <a:cs typeface="Open Sans"/>
              <a:sym typeface="Open Sans"/>
            </a:endParaRPr>
          </a:p>
          <a:p>
            <a:pPr indent="0" lvl="0" marL="0">
              <a:spcBef>
                <a:spcPts val="0"/>
              </a:spcBef>
              <a:spcAft>
                <a:spcPts val="0"/>
              </a:spcAft>
              <a:buNone/>
            </a:pPr>
            <a:r>
              <a:rPr lang="en-US" sz="1600">
                <a:solidFill>
                  <a:schemeClr val="dk1"/>
                </a:solidFill>
                <a:latin typeface="Open Sans"/>
                <a:ea typeface="Open Sans"/>
                <a:cs typeface="Open Sans"/>
                <a:sym typeface="Open Sans"/>
              </a:rPr>
              <a:t>      int sum = 0;</a:t>
            </a:r>
            <a:endParaRPr sz="1600">
              <a:solidFill>
                <a:schemeClr val="dk1"/>
              </a:solidFill>
              <a:latin typeface="Open Sans"/>
              <a:ea typeface="Open Sans"/>
              <a:cs typeface="Open Sans"/>
              <a:sym typeface="Open Sans"/>
            </a:endParaRPr>
          </a:p>
          <a:p>
            <a:pPr indent="0" lvl="0" marL="0">
              <a:spcBef>
                <a:spcPts val="0"/>
              </a:spcBef>
              <a:spcAft>
                <a:spcPts val="0"/>
              </a:spcAft>
              <a:buNone/>
            </a:pPr>
            <a:r>
              <a:rPr lang="en-US" sz="1600">
                <a:solidFill>
                  <a:schemeClr val="dk1"/>
                </a:solidFill>
                <a:latin typeface="Open Sans"/>
                <a:ea typeface="Open Sans"/>
                <a:cs typeface="Open Sans"/>
                <a:sym typeface="Open Sans"/>
              </a:rPr>
              <a:t>      for (IntWritable val : values) {</a:t>
            </a:r>
            <a:endParaRPr sz="1600">
              <a:solidFill>
                <a:schemeClr val="dk1"/>
              </a:solidFill>
              <a:latin typeface="Open Sans"/>
              <a:ea typeface="Open Sans"/>
              <a:cs typeface="Open Sans"/>
              <a:sym typeface="Open Sans"/>
            </a:endParaRPr>
          </a:p>
          <a:p>
            <a:pPr indent="0" lvl="0" marL="0">
              <a:spcBef>
                <a:spcPts val="0"/>
              </a:spcBef>
              <a:spcAft>
                <a:spcPts val="0"/>
              </a:spcAft>
              <a:buNone/>
            </a:pPr>
            <a:r>
              <a:rPr lang="en-US" sz="1600">
                <a:solidFill>
                  <a:schemeClr val="dk1"/>
                </a:solidFill>
                <a:latin typeface="Open Sans"/>
                <a:ea typeface="Open Sans"/>
                <a:cs typeface="Open Sans"/>
                <a:sym typeface="Open Sans"/>
              </a:rPr>
              <a:t>        </a:t>
            </a:r>
            <a:r>
              <a:rPr b="1" lang="en-US" sz="1600">
                <a:solidFill>
                  <a:schemeClr val="dk1"/>
                </a:solidFill>
                <a:latin typeface="Open Sans"/>
                <a:ea typeface="Open Sans"/>
                <a:cs typeface="Open Sans"/>
                <a:sym typeface="Open Sans"/>
              </a:rPr>
              <a:t>sum += val.get();</a:t>
            </a:r>
            <a:endParaRPr b="1" sz="1600">
              <a:solidFill>
                <a:schemeClr val="dk1"/>
              </a:solidFill>
              <a:latin typeface="Open Sans"/>
              <a:ea typeface="Open Sans"/>
              <a:cs typeface="Open Sans"/>
              <a:sym typeface="Open Sans"/>
            </a:endParaRPr>
          </a:p>
          <a:p>
            <a:pPr indent="0" lvl="0" marL="0">
              <a:spcBef>
                <a:spcPts val="0"/>
              </a:spcBef>
              <a:spcAft>
                <a:spcPts val="0"/>
              </a:spcAft>
              <a:buNone/>
            </a:pPr>
            <a:r>
              <a:rPr lang="en-US" sz="1600">
                <a:solidFill>
                  <a:schemeClr val="dk1"/>
                </a:solidFill>
                <a:latin typeface="Open Sans"/>
                <a:ea typeface="Open Sans"/>
                <a:cs typeface="Open Sans"/>
                <a:sym typeface="Open Sans"/>
              </a:rPr>
              <a:t>      }</a:t>
            </a:r>
            <a:endParaRPr sz="1600">
              <a:solidFill>
                <a:schemeClr val="dk1"/>
              </a:solidFill>
              <a:latin typeface="Open Sans"/>
              <a:ea typeface="Open Sans"/>
              <a:cs typeface="Open Sans"/>
              <a:sym typeface="Open Sans"/>
            </a:endParaRPr>
          </a:p>
          <a:p>
            <a:pPr indent="0" lvl="0" marL="0">
              <a:spcBef>
                <a:spcPts val="0"/>
              </a:spcBef>
              <a:spcAft>
                <a:spcPts val="0"/>
              </a:spcAft>
              <a:buNone/>
            </a:pPr>
            <a:r>
              <a:rPr lang="en-US" sz="1600">
                <a:solidFill>
                  <a:schemeClr val="dk1"/>
                </a:solidFill>
                <a:latin typeface="Open Sans"/>
                <a:ea typeface="Open Sans"/>
                <a:cs typeface="Open Sans"/>
                <a:sym typeface="Open Sans"/>
              </a:rPr>
              <a:t>      result.set(sum);</a:t>
            </a:r>
            <a:endParaRPr sz="1600">
              <a:solidFill>
                <a:schemeClr val="dk1"/>
              </a:solidFill>
              <a:latin typeface="Open Sans"/>
              <a:ea typeface="Open Sans"/>
              <a:cs typeface="Open Sans"/>
              <a:sym typeface="Open Sans"/>
            </a:endParaRPr>
          </a:p>
          <a:p>
            <a:pPr indent="0" lvl="0" marL="0">
              <a:spcBef>
                <a:spcPts val="0"/>
              </a:spcBef>
              <a:spcAft>
                <a:spcPts val="0"/>
              </a:spcAft>
              <a:buNone/>
            </a:pPr>
            <a:r>
              <a:rPr lang="en-US" sz="1600">
                <a:solidFill>
                  <a:schemeClr val="dk1"/>
                </a:solidFill>
                <a:latin typeface="Open Sans"/>
                <a:ea typeface="Open Sans"/>
                <a:cs typeface="Open Sans"/>
                <a:sym typeface="Open Sans"/>
              </a:rPr>
              <a:t>      context.write(key, result);</a:t>
            </a:r>
            <a:endParaRPr sz="1600">
              <a:solidFill>
                <a:schemeClr val="dk1"/>
              </a:solidFill>
              <a:latin typeface="Open Sans"/>
              <a:ea typeface="Open Sans"/>
              <a:cs typeface="Open Sans"/>
              <a:sym typeface="Open Sans"/>
            </a:endParaRPr>
          </a:p>
          <a:p>
            <a:pPr indent="0" lvl="0" marL="0">
              <a:spcBef>
                <a:spcPts val="0"/>
              </a:spcBef>
              <a:spcAft>
                <a:spcPts val="0"/>
              </a:spcAft>
              <a:buNone/>
            </a:pPr>
            <a:r>
              <a:rPr lang="en-US" sz="1600">
                <a:solidFill>
                  <a:schemeClr val="dk1"/>
                </a:solidFill>
                <a:latin typeface="Open Sans"/>
                <a:ea typeface="Open Sans"/>
                <a:cs typeface="Open Sans"/>
                <a:sym typeface="Open Sans"/>
              </a:rPr>
              <a:t>    }</a:t>
            </a:r>
            <a:endParaRPr sz="1600">
              <a:solidFill>
                <a:schemeClr val="dk1"/>
              </a:solidFill>
              <a:latin typeface="Open Sans"/>
              <a:ea typeface="Open Sans"/>
              <a:cs typeface="Open Sans"/>
              <a:sym typeface="Open Sans"/>
            </a:endParaRPr>
          </a:p>
          <a:p>
            <a:pPr indent="0" lvl="0" marL="0">
              <a:spcBef>
                <a:spcPts val="0"/>
              </a:spcBef>
              <a:spcAft>
                <a:spcPts val="0"/>
              </a:spcAft>
              <a:buNone/>
            </a:pPr>
            <a:r>
              <a:rPr lang="en-US" sz="1600">
                <a:solidFill>
                  <a:schemeClr val="dk1"/>
                </a:solidFill>
                <a:latin typeface="Open Sans"/>
                <a:ea typeface="Open Sans"/>
                <a:cs typeface="Open Sans"/>
                <a:sym typeface="Open Sans"/>
              </a:rPr>
              <a:t>  }</a:t>
            </a:r>
            <a:endParaRPr sz="1600">
              <a:solidFill>
                <a:schemeClr val="dk1"/>
              </a:solidFill>
              <a:latin typeface="Open Sans"/>
              <a:ea typeface="Open Sans"/>
              <a:cs typeface="Open Sans"/>
              <a:sym typeface="Open Sans"/>
            </a:endParaRPr>
          </a:p>
          <a:p>
            <a:pPr indent="0" lvl="0" marL="0" rtl="0">
              <a:spcBef>
                <a:spcPts val="0"/>
              </a:spcBef>
              <a:spcAft>
                <a:spcPts val="0"/>
              </a:spcAft>
              <a:buNone/>
            </a:pPr>
            <a:r>
              <a:rPr lang="en-US" sz="1600">
                <a:solidFill>
                  <a:schemeClr val="dk1"/>
                </a:solidFill>
                <a:latin typeface="Open Sans"/>
                <a:ea typeface="Open Sans"/>
                <a:cs typeface="Open Sans"/>
                <a:sym typeface="Open Sans"/>
              </a:rPr>
              <a:t>}</a:t>
            </a:r>
            <a:endParaRPr sz="1600">
              <a:solidFill>
                <a:schemeClr val="dk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
        <p:nvSpPr>
          <p:cNvPr id="235" name="Shape 235"/>
          <p:cNvSpPr txBox="1"/>
          <p:nvPr>
            <p:ph idx="1" type="body"/>
          </p:nvPr>
        </p:nvSpPr>
        <p:spPr>
          <a:xfrm>
            <a:off x="267891" y="750788"/>
            <a:ext cx="8608200" cy="4028700"/>
          </a:xfrm>
          <a:prstGeom prst="rect">
            <a:avLst/>
          </a:prstGeom>
        </p:spPr>
        <p:txBody>
          <a:bodyPr anchorCtr="0" anchor="t" bIns="91425" lIns="91425" spcFirstLastPara="1" rIns="91425" wrap="square" tIns="91425">
            <a:noAutofit/>
          </a:bodyPr>
          <a:lstStyle/>
          <a:p>
            <a:pPr indent="-330200" lvl="0" marL="457200" rtl="0">
              <a:lnSpc>
                <a:spcPct val="150000"/>
              </a:lnSpc>
              <a:spcBef>
                <a:spcPts val="753"/>
              </a:spcBef>
              <a:spcAft>
                <a:spcPts val="0"/>
              </a:spcAft>
              <a:buSzPts val="1600"/>
              <a:buChar char="●"/>
            </a:pPr>
            <a:r>
              <a:rPr lang="en-US" sz="1600"/>
              <a:t>Composability and complexity</a:t>
            </a:r>
            <a:endParaRPr sz="1600"/>
          </a:p>
          <a:p>
            <a:pPr indent="-330200" lvl="1" marL="914400" rtl="0">
              <a:lnSpc>
                <a:spcPct val="150000"/>
              </a:lnSpc>
              <a:spcBef>
                <a:spcPts val="0"/>
              </a:spcBef>
              <a:spcAft>
                <a:spcPts val="0"/>
              </a:spcAft>
              <a:buSzPts val="1600"/>
              <a:buChar char="○"/>
            </a:pPr>
            <a:r>
              <a:rPr lang="en-US" sz="1600"/>
              <a:t>Not intuitive, everything needs to be broken down to very low level map-reduce phases </a:t>
            </a:r>
            <a:endParaRPr sz="1600"/>
          </a:p>
          <a:p>
            <a:pPr indent="-330200" lvl="0" marL="457200" rtl="0">
              <a:lnSpc>
                <a:spcPct val="150000"/>
              </a:lnSpc>
              <a:spcBef>
                <a:spcPts val="0"/>
              </a:spcBef>
              <a:spcAft>
                <a:spcPts val="0"/>
              </a:spcAft>
              <a:buSzPts val="1600"/>
              <a:buChar char="●"/>
            </a:pPr>
            <a:r>
              <a:rPr lang="en-US" sz="1600"/>
              <a:t>Huge development effort and time</a:t>
            </a:r>
            <a:endParaRPr sz="1600"/>
          </a:p>
          <a:p>
            <a:pPr indent="-330200" lvl="0" marL="457200" rtl="0">
              <a:lnSpc>
                <a:spcPct val="150000"/>
              </a:lnSpc>
              <a:spcBef>
                <a:spcPts val="0"/>
              </a:spcBef>
              <a:spcAft>
                <a:spcPts val="0"/>
              </a:spcAft>
              <a:buSzPts val="1600"/>
              <a:buChar char="●"/>
            </a:pPr>
            <a:r>
              <a:rPr lang="en-US" sz="1600"/>
              <a:t>Hard to debug and understand</a:t>
            </a:r>
            <a:endParaRPr sz="1600"/>
          </a:p>
          <a:p>
            <a:pPr indent="-330200" lvl="0" marL="457200" rtl="0">
              <a:lnSpc>
                <a:spcPct val="150000"/>
              </a:lnSpc>
              <a:spcBef>
                <a:spcPts val="0"/>
              </a:spcBef>
              <a:spcAft>
                <a:spcPts val="0"/>
              </a:spcAft>
              <a:buSzPts val="1600"/>
              <a:buChar char="●"/>
            </a:pPr>
            <a:r>
              <a:rPr lang="en-US" sz="1600"/>
              <a:t>Hard to optimize</a:t>
            </a:r>
            <a:endParaRPr sz="1600"/>
          </a:p>
          <a:p>
            <a:pPr indent="-330200" lvl="0" marL="457200" rtl="0">
              <a:lnSpc>
                <a:spcPct val="150000"/>
              </a:lnSpc>
              <a:spcBef>
                <a:spcPts val="0"/>
              </a:spcBef>
              <a:spcAft>
                <a:spcPts val="0"/>
              </a:spcAft>
              <a:buSzPts val="1600"/>
              <a:buChar char="●"/>
            </a:pPr>
            <a:r>
              <a:rPr lang="en-US" sz="1600"/>
              <a:t>Built primarily for batch jobs (Volume of data - not very good with variety/does not tackle velocity directly)</a:t>
            </a:r>
            <a:endParaRPr sz="1600"/>
          </a:p>
          <a:p>
            <a:pPr indent="-330200" lvl="0" marL="457200" rtl="0">
              <a:lnSpc>
                <a:spcPct val="150000"/>
              </a:lnSpc>
              <a:spcBef>
                <a:spcPts val="0"/>
              </a:spcBef>
              <a:spcAft>
                <a:spcPts val="0"/>
              </a:spcAft>
              <a:buSzPts val="1600"/>
              <a:buChar char="●"/>
            </a:pPr>
            <a:r>
              <a:rPr lang="en-US" sz="1600"/>
              <a:t>Everything happens on the storage layer</a:t>
            </a:r>
            <a:endParaRPr sz="1600"/>
          </a:p>
        </p:txBody>
      </p:sp>
      <p:sp>
        <p:nvSpPr>
          <p:cNvPr id="236" name="Shape 236"/>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Problems in Hadoop Map Reduce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
        <p:nvSpPr>
          <p:cNvPr id="243" name="Shape 243"/>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Big Data World goes Crazy</a:t>
            </a:r>
            <a:endParaRPr/>
          </a:p>
        </p:txBody>
      </p:sp>
      <p:pic>
        <p:nvPicPr>
          <p:cNvPr descr="2000px-Hadoop_logo.svg.png" id="244" name="Shape 244"/>
          <p:cNvPicPr preferRelativeResize="0"/>
          <p:nvPr/>
        </p:nvPicPr>
        <p:blipFill>
          <a:blip r:embed="rId3">
            <a:alphaModFix/>
          </a:blip>
          <a:stretch>
            <a:fillRect/>
          </a:stretch>
        </p:blipFill>
        <p:spPr>
          <a:xfrm>
            <a:off x="182025" y="1026175"/>
            <a:ext cx="3324025" cy="860925"/>
          </a:xfrm>
          <a:prstGeom prst="rect">
            <a:avLst/>
          </a:prstGeom>
          <a:noFill/>
          <a:ln>
            <a:noFill/>
          </a:ln>
        </p:spPr>
      </p:pic>
      <p:pic>
        <p:nvPicPr>
          <p:cNvPr descr="icon.html" id="245" name="Shape 245"/>
          <p:cNvPicPr preferRelativeResize="0"/>
          <p:nvPr/>
        </p:nvPicPr>
        <p:blipFill>
          <a:blip r:embed="rId4">
            <a:alphaModFix/>
          </a:blip>
          <a:stretch>
            <a:fillRect/>
          </a:stretch>
        </p:blipFill>
        <p:spPr>
          <a:xfrm>
            <a:off x="2673625" y="1887100"/>
            <a:ext cx="704425" cy="704425"/>
          </a:xfrm>
          <a:prstGeom prst="rect">
            <a:avLst/>
          </a:prstGeom>
          <a:noFill/>
          <a:ln>
            <a:noFill/>
          </a:ln>
        </p:spPr>
      </p:pic>
      <p:pic>
        <p:nvPicPr>
          <p:cNvPr descr="storm_logo.png" id="246" name="Shape 246"/>
          <p:cNvPicPr preferRelativeResize="0"/>
          <p:nvPr/>
        </p:nvPicPr>
        <p:blipFill>
          <a:blip r:embed="rId5">
            <a:alphaModFix/>
          </a:blip>
          <a:stretch>
            <a:fillRect/>
          </a:stretch>
        </p:blipFill>
        <p:spPr>
          <a:xfrm>
            <a:off x="3704650" y="1973340"/>
            <a:ext cx="1357670" cy="531925"/>
          </a:xfrm>
          <a:prstGeom prst="rect">
            <a:avLst/>
          </a:prstGeom>
          <a:noFill/>
          <a:ln>
            <a:noFill/>
          </a:ln>
        </p:spPr>
      </p:pic>
      <p:pic>
        <p:nvPicPr>
          <p:cNvPr descr="kafka.png" id="247" name="Shape 247"/>
          <p:cNvPicPr preferRelativeResize="0"/>
          <p:nvPr/>
        </p:nvPicPr>
        <p:blipFill>
          <a:blip r:embed="rId6">
            <a:alphaModFix/>
          </a:blip>
          <a:stretch>
            <a:fillRect/>
          </a:stretch>
        </p:blipFill>
        <p:spPr>
          <a:xfrm>
            <a:off x="3506050" y="2591525"/>
            <a:ext cx="2429124" cy="531925"/>
          </a:xfrm>
          <a:prstGeom prst="rect">
            <a:avLst/>
          </a:prstGeom>
          <a:noFill/>
          <a:ln>
            <a:noFill/>
          </a:ln>
        </p:spPr>
      </p:pic>
      <p:pic>
        <p:nvPicPr>
          <p:cNvPr descr="cascading-logo.png" id="248" name="Shape 248"/>
          <p:cNvPicPr preferRelativeResize="0"/>
          <p:nvPr/>
        </p:nvPicPr>
        <p:blipFill>
          <a:blip r:embed="rId7">
            <a:alphaModFix/>
          </a:blip>
          <a:stretch>
            <a:fillRect/>
          </a:stretch>
        </p:blipFill>
        <p:spPr>
          <a:xfrm>
            <a:off x="2334693" y="2857543"/>
            <a:ext cx="988725" cy="916675"/>
          </a:xfrm>
          <a:prstGeom prst="rect">
            <a:avLst/>
          </a:prstGeom>
          <a:noFill/>
          <a:ln>
            <a:noFill/>
          </a:ln>
        </p:spPr>
      </p:pic>
      <p:pic>
        <p:nvPicPr>
          <p:cNvPr descr="mahout.png" id="249" name="Shape 249"/>
          <p:cNvPicPr preferRelativeResize="0"/>
          <p:nvPr/>
        </p:nvPicPr>
        <p:blipFill>
          <a:blip r:embed="rId8">
            <a:alphaModFix/>
          </a:blip>
          <a:stretch>
            <a:fillRect/>
          </a:stretch>
        </p:blipFill>
        <p:spPr>
          <a:xfrm>
            <a:off x="3607695" y="3209700"/>
            <a:ext cx="1392700" cy="582725"/>
          </a:xfrm>
          <a:prstGeom prst="rect">
            <a:avLst/>
          </a:prstGeom>
          <a:noFill/>
          <a:ln>
            <a:noFill/>
          </a:ln>
        </p:spPr>
      </p:pic>
      <p:pic>
        <p:nvPicPr>
          <p:cNvPr descr="pig.gif" id="250" name="Shape 250"/>
          <p:cNvPicPr preferRelativeResize="0"/>
          <p:nvPr/>
        </p:nvPicPr>
        <p:blipFill>
          <a:blip r:embed="rId9">
            <a:alphaModFix/>
          </a:blip>
          <a:stretch>
            <a:fillRect/>
          </a:stretch>
        </p:blipFill>
        <p:spPr>
          <a:xfrm>
            <a:off x="1547051" y="2044480"/>
            <a:ext cx="704425" cy="1059282"/>
          </a:xfrm>
          <a:prstGeom prst="rect">
            <a:avLst/>
          </a:prstGeom>
          <a:noFill/>
          <a:ln>
            <a:noFill/>
          </a:ln>
        </p:spPr>
      </p:pic>
      <p:pic>
        <p:nvPicPr>
          <p:cNvPr descr="2000px-Cassandra_logo.svg.png" id="251" name="Shape 251"/>
          <p:cNvPicPr preferRelativeResize="0"/>
          <p:nvPr/>
        </p:nvPicPr>
        <p:blipFill>
          <a:blip r:embed="rId10">
            <a:alphaModFix/>
          </a:blip>
          <a:stretch>
            <a:fillRect/>
          </a:stretch>
        </p:blipFill>
        <p:spPr>
          <a:xfrm>
            <a:off x="3506052" y="1355166"/>
            <a:ext cx="988725" cy="662933"/>
          </a:xfrm>
          <a:prstGeom prst="rect">
            <a:avLst/>
          </a:prstGeom>
          <a:noFill/>
          <a:ln>
            <a:noFill/>
          </a:ln>
        </p:spPr>
      </p:pic>
      <p:pic>
        <p:nvPicPr>
          <p:cNvPr descr="68747470733a2f2f7261772e6769746875622e636f6d2f747769747465722f7363616c64696e672f646576656c6f702f6c6f676f2f7363616c64696e672e706e67" id="252" name="Shape 252"/>
          <p:cNvPicPr preferRelativeResize="0"/>
          <p:nvPr/>
        </p:nvPicPr>
        <p:blipFill>
          <a:blip r:embed="rId11">
            <a:alphaModFix/>
          </a:blip>
          <a:stretch>
            <a:fillRect/>
          </a:stretch>
        </p:blipFill>
        <p:spPr>
          <a:xfrm>
            <a:off x="436125" y="3582900"/>
            <a:ext cx="2094525" cy="740075"/>
          </a:xfrm>
          <a:prstGeom prst="rect">
            <a:avLst/>
          </a:prstGeom>
          <a:noFill/>
          <a:ln>
            <a:noFill/>
          </a:ln>
        </p:spPr>
      </p:pic>
      <p:pic>
        <p:nvPicPr>
          <p:cNvPr descr="LITTLE_CRUNCH.png" id="253" name="Shape 253"/>
          <p:cNvPicPr preferRelativeResize="0"/>
          <p:nvPr/>
        </p:nvPicPr>
        <p:blipFill>
          <a:blip r:embed="rId12">
            <a:alphaModFix/>
          </a:blip>
          <a:stretch>
            <a:fillRect/>
          </a:stretch>
        </p:blipFill>
        <p:spPr>
          <a:xfrm>
            <a:off x="182017" y="2320248"/>
            <a:ext cx="1226701" cy="966228"/>
          </a:xfrm>
          <a:prstGeom prst="rect">
            <a:avLst/>
          </a:prstGeom>
          <a:noFill/>
          <a:ln>
            <a:noFill/>
          </a:ln>
        </p:spPr>
      </p:pic>
      <p:pic>
        <p:nvPicPr>
          <p:cNvPr descr="Scooby-Doo-Cardboard-Cutout-CUTO307_PS13_m.JPG" id="254" name="Shape 254"/>
          <p:cNvPicPr preferRelativeResize="0"/>
          <p:nvPr/>
        </p:nvPicPr>
        <p:blipFill>
          <a:blip r:embed="rId13">
            <a:alphaModFix/>
          </a:blip>
          <a:stretch>
            <a:fillRect/>
          </a:stretch>
        </p:blipFill>
        <p:spPr>
          <a:xfrm>
            <a:off x="5062325" y="3256588"/>
            <a:ext cx="1392700" cy="1392700"/>
          </a:xfrm>
          <a:prstGeom prst="rect">
            <a:avLst/>
          </a:prstGeom>
          <a:noFill/>
          <a:ln>
            <a:noFill/>
          </a:ln>
        </p:spPr>
      </p:pic>
      <p:pic>
        <p:nvPicPr>
          <p:cNvPr descr="impala-logo.png" id="255" name="Shape 255"/>
          <p:cNvPicPr preferRelativeResize="0"/>
          <p:nvPr/>
        </p:nvPicPr>
        <p:blipFill>
          <a:blip r:embed="rId14">
            <a:alphaModFix/>
          </a:blip>
          <a:stretch>
            <a:fillRect/>
          </a:stretch>
        </p:blipFill>
        <p:spPr>
          <a:xfrm>
            <a:off x="6218475" y="2791339"/>
            <a:ext cx="704425" cy="1319829"/>
          </a:xfrm>
          <a:prstGeom prst="rect">
            <a:avLst/>
          </a:prstGeom>
          <a:noFill/>
          <a:ln>
            <a:noFill/>
          </a:ln>
        </p:spPr>
      </p:pic>
      <p:pic>
        <p:nvPicPr>
          <p:cNvPr descr="azkaban-1" id="256" name="Shape 256"/>
          <p:cNvPicPr preferRelativeResize="0"/>
          <p:nvPr/>
        </p:nvPicPr>
        <p:blipFill>
          <a:blip r:embed="rId15">
            <a:alphaModFix/>
          </a:blip>
          <a:stretch>
            <a:fillRect/>
          </a:stretch>
        </p:blipFill>
        <p:spPr>
          <a:xfrm>
            <a:off x="5000400" y="2125331"/>
            <a:ext cx="1357675" cy="466191"/>
          </a:xfrm>
          <a:prstGeom prst="rect">
            <a:avLst/>
          </a:prstGeom>
          <a:noFill/>
          <a:ln>
            <a:noFill/>
          </a:ln>
        </p:spPr>
      </p:pic>
      <p:pic>
        <p:nvPicPr>
          <p:cNvPr descr="luigi.png" id="257" name="Shape 257"/>
          <p:cNvPicPr preferRelativeResize="0"/>
          <p:nvPr/>
        </p:nvPicPr>
        <p:blipFill>
          <a:blip r:embed="rId16">
            <a:alphaModFix/>
          </a:blip>
          <a:stretch>
            <a:fillRect/>
          </a:stretch>
        </p:blipFill>
        <p:spPr>
          <a:xfrm>
            <a:off x="6830075" y="3845400"/>
            <a:ext cx="1090915" cy="582725"/>
          </a:xfrm>
          <a:prstGeom prst="rect">
            <a:avLst/>
          </a:prstGeom>
          <a:noFill/>
          <a:ln>
            <a:noFill/>
          </a:ln>
        </p:spPr>
      </p:pic>
      <p:pic>
        <p:nvPicPr>
          <p:cNvPr descr="68747470733a2f2f7261772e6769746875622e636f6d2f747769747465722f73756d6d696e67626972642f646576656c6f702f6c6f676f2f73756d6d696e67626972645f6c6f676f2e706e67" id="258" name="Shape 258"/>
          <p:cNvPicPr preferRelativeResize="0"/>
          <p:nvPr/>
        </p:nvPicPr>
        <p:blipFill>
          <a:blip r:embed="rId17">
            <a:alphaModFix/>
          </a:blip>
          <a:stretch>
            <a:fillRect/>
          </a:stretch>
        </p:blipFill>
        <p:spPr>
          <a:xfrm>
            <a:off x="6784475" y="2079350"/>
            <a:ext cx="1359359" cy="860925"/>
          </a:xfrm>
          <a:prstGeom prst="rect">
            <a:avLst/>
          </a:prstGeom>
          <a:noFill/>
          <a:ln>
            <a:noFill/>
          </a:ln>
        </p:spPr>
      </p:pic>
      <p:pic>
        <p:nvPicPr>
          <p:cNvPr descr="navbar-brand-logo.jpg" id="259" name="Shape 259"/>
          <p:cNvPicPr preferRelativeResize="0"/>
          <p:nvPr/>
        </p:nvPicPr>
        <p:blipFill>
          <a:blip r:embed="rId18">
            <a:alphaModFix/>
          </a:blip>
          <a:stretch>
            <a:fillRect/>
          </a:stretch>
        </p:blipFill>
        <p:spPr>
          <a:xfrm>
            <a:off x="5113488" y="1400825"/>
            <a:ext cx="1131505" cy="582725"/>
          </a:xfrm>
          <a:prstGeom prst="rect">
            <a:avLst/>
          </a:prstGeom>
          <a:noFill/>
          <a:ln>
            <a:noFill/>
          </a:ln>
        </p:spPr>
      </p:pic>
      <p:pic>
        <p:nvPicPr>
          <p:cNvPr descr="pangool_logo_transparente_125x108.png" id="260" name="Shape 260"/>
          <p:cNvPicPr preferRelativeResize="0"/>
          <p:nvPr/>
        </p:nvPicPr>
        <p:blipFill>
          <a:blip r:embed="rId19">
            <a:alphaModFix/>
          </a:blip>
          <a:stretch>
            <a:fillRect/>
          </a:stretch>
        </p:blipFill>
        <p:spPr>
          <a:xfrm>
            <a:off x="6498495" y="1400822"/>
            <a:ext cx="704425" cy="608623"/>
          </a:xfrm>
          <a:prstGeom prst="rect">
            <a:avLst/>
          </a:prstGeom>
          <a:noFill/>
          <a:ln>
            <a:noFill/>
          </a:ln>
        </p:spPr>
      </p:pic>
      <p:pic>
        <p:nvPicPr>
          <p:cNvPr descr="hbase_logo_with_orca_large.png" id="261" name="Shape 261"/>
          <p:cNvPicPr preferRelativeResize="0"/>
          <p:nvPr/>
        </p:nvPicPr>
        <p:blipFill>
          <a:blip r:embed="rId20">
            <a:alphaModFix/>
          </a:blip>
          <a:stretch>
            <a:fillRect/>
          </a:stretch>
        </p:blipFill>
        <p:spPr>
          <a:xfrm>
            <a:off x="2403950" y="4223900"/>
            <a:ext cx="2596456" cy="662925"/>
          </a:xfrm>
          <a:prstGeom prst="rect">
            <a:avLst/>
          </a:prstGeom>
          <a:noFill/>
          <a:ln>
            <a:noFill/>
          </a:ln>
        </p:spPr>
      </p:pic>
      <p:pic>
        <p:nvPicPr>
          <p:cNvPr descr="hama_paint_logo.png" id="262" name="Shape 262"/>
          <p:cNvPicPr preferRelativeResize="0"/>
          <p:nvPr/>
        </p:nvPicPr>
        <p:blipFill>
          <a:blip r:embed="rId21">
            <a:alphaModFix/>
          </a:blip>
          <a:stretch>
            <a:fillRect/>
          </a:stretch>
        </p:blipFill>
        <p:spPr>
          <a:xfrm>
            <a:off x="7506775" y="1335096"/>
            <a:ext cx="740075" cy="740075"/>
          </a:xfrm>
          <a:prstGeom prst="rect">
            <a:avLst/>
          </a:prstGeom>
          <a:noFill/>
          <a:ln>
            <a:noFill/>
          </a:ln>
        </p:spPr>
      </p:pic>
      <p:pic>
        <p:nvPicPr>
          <p:cNvPr descr="shark-300x288.jpg" id="263" name="Shape 263"/>
          <p:cNvPicPr preferRelativeResize="0"/>
          <p:nvPr/>
        </p:nvPicPr>
        <p:blipFill>
          <a:blip r:embed="rId22">
            <a:alphaModFix/>
          </a:blip>
          <a:stretch>
            <a:fillRect/>
          </a:stretch>
        </p:blipFill>
        <p:spPr>
          <a:xfrm>
            <a:off x="7086150" y="2962375"/>
            <a:ext cx="896788" cy="860925"/>
          </a:xfrm>
          <a:prstGeom prst="rect">
            <a:avLst/>
          </a:prstGeom>
          <a:noFill/>
          <a:ln>
            <a:noFill/>
          </a:ln>
        </p:spPr>
      </p:pic>
      <p:pic>
        <p:nvPicPr>
          <p:cNvPr descr="aegisthus-logo-sm%2B-%2B1.png" id="264" name="Shape 264"/>
          <p:cNvPicPr preferRelativeResize="0"/>
          <p:nvPr/>
        </p:nvPicPr>
        <p:blipFill>
          <a:blip r:embed="rId23">
            <a:alphaModFix/>
          </a:blip>
          <a:stretch>
            <a:fillRect/>
          </a:stretch>
        </p:blipFill>
        <p:spPr>
          <a:xfrm>
            <a:off x="5062325" y="741206"/>
            <a:ext cx="1131500" cy="511438"/>
          </a:xfrm>
          <a:prstGeom prst="rect">
            <a:avLst/>
          </a:prstGeom>
          <a:noFill/>
          <a:ln>
            <a:noFill/>
          </a:ln>
        </p:spPr>
      </p:pic>
      <p:pic>
        <p:nvPicPr>
          <p:cNvPr descr="6681979603_a42db23e26_m.jpg" id="265" name="Shape 265"/>
          <p:cNvPicPr preferRelativeResize="0"/>
          <p:nvPr/>
        </p:nvPicPr>
        <p:blipFill>
          <a:blip r:embed="rId24">
            <a:alphaModFix/>
          </a:blip>
          <a:stretch>
            <a:fillRect/>
          </a:stretch>
        </p:blipFill>
        <p:spPr>
          <a:xfrm>
            <a:off x="267900" y="4428125"/>
            <a:ext cx="1581517" cy="382200"/>
          </a:xfrm>
          <a:prstGeom prst="rect">
            <a:avLst/>
          </a:prstGeom>
          <a:noFill/>
          <a:ln>
            <a:noFill/>
          </a:ln>
        </p:spPr>
      </p:pic>
      <p:pic>
        <p:nvPicPr>
          <p:cNvPr descr="apache-spark.jpg" id="266" name="Shape 266"/>
          <p:cNvPicPr preferRelativeResize="0"/>
          <p:nvPr/>
        </p:nvPicPr>
        <p:blipFill>
          <a:blip r:embed="rId25">
            <a:alphaModFix/>
          </a:blip>
          <a:stretch>
            <a:fillRect/>
          </a:stretch>
        </p:blipFill>
        <p:spPr>
          <a:xfrm>
            <a:off x="6630439" y="434600"/>
            <a:ext cx="1490191" cy="966224"/>
          </a:xfrm>
          <a:prstGeom prst="rect">
            <a:avLst/>
          </a:prstGeom>
          <a:noFill/>
          <a:ln>
            <a:noFill/>
          </a:ln>
        </p:spPr>
      </p:pic>
      <p:pic>
        <p:nvPicPr>
          <p:cNvPr descr="introduction-to-apache-mesos-1-638.jpg" id="267" name="Shape 267"/>
          <p:cNvPicPr preferRelativeResize="0"/>
          <p:nvPr/>
        </p:nvPicPr>
        <p:blipFill>
          <a:blip r:embed="rId26">
            <a:alphaModFix/>
          </a:blip>
          <a:stretch>
            <a:fillRect/>
          </a:stretch>
        </p:blipFill>
        <p:spPr>
          <a:xfrm>
            <a:off x="8146200" y="3056184"/>
            <a:ext cx="896800" cy="6733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rtl="0">
              <a:spcBef>
                <a:spcPts val="0"/>
              </a:spcBef>
              <a:spcAft>
                <a:spcPts val="0"/>
              </a:spcAft>
              <a:buNone/>
            </a:pPr>
            <a:fld id="{00000000-1234-1234-1234-123412341234}" type="slidenum">
              <a:rPr lang="en-US"/>
              <a:t>‹#›</a:t>
            </a:fld>
            <a:endParaRPr/>
          </a:p>
        </p:txBody>
      </p:sp>
      <p:sp>
        <p:nvSpPr>
          <p:cNvPr id="274" name="Shape 274"/>
          <p:cNvSpPr txBox="1"/>
          <p:nvPr>
            <p:ph idx="1" type="body"/>
          </p:nvPr>
        </p:nvSpPr>
        <p:spPr>
          <a:xfrm>
            <a:off x="267891" y="750788"/>
            <a:ext cx="8608200" cy="4028700"/>
          </a:xfrm>
          <a:prstGeom prst="rect">
            <a:avLst/>
          </a:prstGeom>
        </p:spPr>
        <p:txBody>
          <a:bodyPr anchorCtr="0" anchor="t" bIns="91425" lIns="91425" spcFirstLastPara="1" rIns="91425" wrap="square" tIns="91425">
            <a:noAutofit/>
          </a:bodyPr>
          <a:lstStyle/>
          <a:p>
            <a:pPr indent="-317500" lvl="0" marL="457200" rtl="0">
              <a:spcBef>
                <a:spcPts val="753"/>
              </a:spcBef>
              <a:spcAft>
                <a:spcPts val="0"/>
              </a:spcAft>
              <a:buSzPts val="1400"/>
              <a:buChar char="●"/>
            </a:pPr>
            <a:r>
              <a:rPr lang="en-US" sz="1400"/>
              <a:t>Some important frameworks that came out to tackle composability and complexity-:</a:t>
            </a:r>
            <a:endParaRPr sz="1400"/>
          </a:p>
          <a:p>
            <a:pPr indent="0" lvl="0" marL="457200" rtl="0">
              <a:spcBef>
                <a:spcPts val="753"/>
              </a:spcBef>
              <a:spcAft>
                <a:spcPts val="0"/>
              </a:spcAft>
              <a:buNone/>
            </a:pPr>
            <a:r>
              <a:t/>
            </a:r>
            <a:endParaRPr sz="1400"/>
          </a:p>
          <a:p>
            <a:pPr indent="0" lvl="0" marL="457200" rtl="0">
              <a:spcBef>
                <a:spcPts val="753"/>
              </a:spcBef>
              <a:spcAft>
                <a:spcPts val="0"/>
              </a:spcAft>
              <a:buNone/>
            </a:pPr>
            <a:r>
              <a:t/>
            </a:r>
            <a:endParaRPr sz="1400"/>
          </a:p>
          <a:p>
            <a:pPr indent="0" lvl="0" marL="457200" rtl="0">
              <a:spcBef>
                <a:spcPts val="753"/>
              </a:spcBef>
              <a:spcAft>
                <a:spcPts val="0"/>
              </a:spcAft>
              <a:buNone/>
            </a:pPr>
            <a:r>
              <a:t/>
            </a:r>
            <a:endParaRPr sz="1400"/>
          </a:p>
          <a:p>
            <a:pPr indent="0" lvl="0" marL="457200" rtl="0">
              <a:spcBef>
                <a:spcPts val="753"/>
              </a:spcBef>
              <a:spcAft>
                <a:spcPts val="0"/>
              </a:spcAft>
              <a:buNone/>
            </a:pPr>
            <a:r>
              <a:t/>
            </a:r>
            <a:endParaRPr sz="1400"/>
          </a:p>
          <a:p>
            <a:pPr indent="0" lvl="0" marL="0" rtl="0">
              <a:spcBef>
                <a:spcPts val="753"/>
              </a:spcBef>
              <a:spcAft>
                <a:spcPts val="0"/>
              </a:spcAft>
              <a:buNone/>
            </a:pPr>
            <a:r>
              <a:t/>
            </a:r>
            <a:endParaRPr sz="1400"/>
          </a:p>
          <a:p>
            <a:pPr indent="-317500" lvl="0" marL="457200" rtl="0">
              <a:spcBef>
                <a:spcPts val="753"/>
              </a:spcBef>
              <a:spcAft>
                <a:spcPts val="0"/>
              </a:spcAft>
              <a:buSzPts val="1400"/>
              <a:buChar char="●"/>
            </a:pPr>
            <a:r>
              <a:rPr lang="en-US" sz="1400"/>
              <a:t>Frameworks tackling velocity and variety</a:t>
            </a:r>
            <a:endParaRPr sz="1400"/>
          </a:p>
          <a:p>
            <a:pPr indent="0" lvl="0" marL="457200" rtl="0">
              <a:spcBef>
                <a:spcPts val="753"/>
              </a:spcBef>
              <a:spcAft>
                <a:spcPts val="0"/>
              </a:spcAft>
              <a:buNone/>
            </a:pPr>
            <a:r>
              <a:t/>
            </a:r>
            <a:endParaRPr sz="1400"/>
          </a:p>
        </p:txBody>
      </p:sp>
      <p:sp>
        <p:nvSpPr>
          <p:cNvPr id="275" name="Shape 275"/>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And the revolution begins</a:t>
            </a:r>
            <a:endParaRPr/>
          </a:p>
        </p:txBody>
      </p:sp>
      <p:pic>
        <p:nvPicPr>
          <p:cNvPr descr="icon.html" id="276" name="Shape 276"/>
          <p:cNvPicPr preferRelativeResize="0"/>
          <p:nvPr/>
        </p:nvPicPr>
        <p:blipFill>
          <a:blip r:embed="rId3">
            <a:alphaModFix/>
          </a:blip>
          <a:stretch>
            <a:fillRect/>
          </a:stretch>
        </p:blipFill>
        <p:spPr>
          <a:xfrm>
            <a:off x="1120750" y="1633425"/>
            <a:ext cx="988725" cy="988725"/>
          </a:xfrm>
          <a:prstGeom prst="rect">
            <a:avLst/>
          </a:prstGeom>
          <a:noFill/>
          <a:ln>
            <a:noFill/>
          </a:ln>
        </p:spPr>
      </p:pic>
      <p:pic>
        <p:nvPicPr>
          <p:cNvPr descr="cascading-logo.png" id="277" name="Shape 277"/>
          <p:cNvPicPr preferRelativeResize="0"/>
          <p:nvPr/>
        </p:nvPicPr>
        <p:blipFill>
          <a:blip r:embed="rId4">
            <a:alphaModFix/>
          </a:blip>
          <a:stretch>
            <a:fillRect/>
          </a:stretch>
        </p:blipFill>
        <p:spPr>
          <a:xfrm>
            <a:off x="2575651" y="1633426"/>
            <a:ext cx="1066438" cy="988725"/>
          </a:xfrm>
          <a:prstGeom prst="rect">
            <a:avLst/>
          </a:prstGeom>
          <a:noFill/>
          <a:ln>
            <a:noFill/>
          </a:ln>
        </p:spPr>
      </p:pic>
      <p:pic>
        <p:nvPicPr>
          <p:cNvPr descr="LITTLE_CRUNCH.png" id="278" name="Shape 278"/>
          <p:cNvPicPr preferRelativeResize="0"/>
          <p:nvPr/>
        </p:nvPicPr>
        <p:blipFill>
          <a:blip r:embed="rId5">
            <a:alphaModFix/>
          </a:blip>
          <a:stretch>
            <a:fillRect/>
          </a:stretch>
        </p:blipFill>
        <p:spPr>
          <a:xfrm>
            <a:off x="4074674" y="1565050"/>
            <a:ext cx="1421453" cy="1119625"/>
          </a:xfrm>
          <a:prstGeom prst="rect">
            <a:avLst/>
          </a:prstGeom>
          <a:noFill/>
          <a:ln>
            <a:noFill/>
          </a:ln>
        </p:spPr>
      </p:pic>
      <p:pic>
        <p:nvPicPr>
          <p:cNvPr descr="68747470733a2f2f7261772e6769746875622e636f6d2f747769747465722f7363616c64696e672f646576656c6f702f6c6f676f2f7363616c64696e672e706e67" id="279" name="Shape 279"/>
          <p:cNvPicPr preferRelativeResize="0"/>
          <p:nvPr/>
        </p:nvPicPr>
        <p:blipFill>
          <a:blip r:embed="rId6">
            <a:alphaModFix/>
          </a:blip>
          <a:stretch>
            <a:fillRect/>
          </a:stretch>
        </p:blipFill>
        <p:spPr>
          <a:xfrm>
            <a:off x="5928700" y="1757750"/>
            <a:ext cx="2094525" cy="740075"/>
          </a:xfrm>
          <a:prstGeom prst="rect">
            <a:avLst/>
          </a:prstGeom>
          <a:noFill/>
          <a:ln>
            <a:noFill/>
          </a:ln>
        </p:spPr>
      </p:pic>
      <p:pic>
        <p:nvPicPr>
          <p:cNvPr descr="kafka.png" id="280" name="Shape 280"/>
          <p:cNvPicPr preferRelativeResize="0"/>
          <p:nvPr/>
        </p:nvPicPr>
        <p:blipFill>
          <a:blip r:embed="rId7">
            <a:alphaModFix/>
          </a:blip>
          <a:stretch>
            <a:fillRect/>
          </a:stretch>
        </p:blipFill>
        <p:spPr>
          <a:xfrm>
            <a:off x="1645550" y="3801050"/>
            <a:ext cx="2429124" cy="531925"/>
          </a:xfrm>
          <a:prstGeom prst="rect">
            <a:avLst/>
          </a:prstGeom>
          <a:noFill/>
          <a:ln>
            <a:noFill/>
          </a:ln>
        </p:spPr>
      </p:pic>
      <p:pic>
        <p:nvPicPr>
          <p:cNvPr descr="storm_logo.png" id="281" name="Shape 281"/>
          <p:cNvPicPr preferRelativeResize="0"/>
          <p:nvPr/>
        </p:nvPicPr>
        <p:blipFill>
          <a:blip r:embed="rId8">
            <a:alphaModFix/>
          </a:blip>
          <a:stretch>
            <a:fillRect/>
          </a:stretch>
        </p:blipFill>
        <p:spPr>
          <a:xfrm>
            <a:off x="5029275" y="3656700"/>
            <a:ext cx="2094524" cy="820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p:nvPr/>
        </p:nvSpPr>
        <p:spPr>
          <a:xfrm>
            <a:off x="250325" y="732225"/>
            <a:ext cx="8608200" cy="3984600"/>
          </a:xfrm>
          <a:prstGeom prst="rect">
            <a:avLst/>
          </a:prstGeom>
          <a:solidFill>
            <a:srgbClr val="EEEEEE"/>
          </a:solidFill>
          <a:ln>
            <a:noFill/>
          </a:ln>
        </p:spPr>
        <p:txBody>
          <a:bodyPr anchorCtr="0" anchor="ctr" bIns="228600" lIns="457200" spcFirstLastPara="1" rIns="457200" wrap="square" tIns="228600">
            <a:noAutofit/>
          </a:bodyPr>
          <a:lstStyle/>
          <a:p>
            <a:pPr indent="0" lvl="0" marL="0" marR="0" rtl="0" algn="ctr">
              <a:lnSpc>
                <a:spcPct val="100000"/>
              </a:lnSpc>
              <a:spcBef>
                <a:spcPts val="0"/>
              </a:spcBef>
              <a:spcAft>
                <a:spcPts val="0"/>
              </a:spcAft>
              <a:buNone/>
            </a:pPr>
            <a:r>
              <a:t/>
            </a:r>
            <a:endParaRPr b="0" i="0" sz="1500" u="none" cap="none" strike="noStrike">
              <a:solidFill>
                <a:srgbClr val="000000"/>
              </a:solidFill>
              <a:latin typeface="Open Sans"/>
              <a:ea typeface="Open Sans"/>
              <a:cs typeface="Open Sans"/>
              <a:sym typeface="Open Sans"/>
            </a:endParaRPr>
          </a:p>
        </p:txBody>
      </p:sp>
      <p:sp>
        <p:nvSpPr>
          <p:cNvPr id="288" name="Shape 288"/>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rtl="0">
              <a:spcBef>
                <a:spcPts val="0"/>
              </a:spcBef>
              <a:spcAft>
                <a:spcPts val="0"/>
              </a:spcAft>
              <a:buNone/>
            </a:pPr>
            <a:fld id="{00000000-1234-1234-1234-123412341234}" type="slidenum">
              <a:rPr lang="en-US"/>
              <a:t>‹#›</a:t>
            </a:fld>
            <a:endParaRPr/>
          </a:p>
        </p:txBody>
      </p:sp>
      <p:sp>
        <p:nvSpPr>
          <p:cNvPr id="289" name="Shape 289"/>
          <p:cNvSpPr txBox="1"/>
          <p:nvPr>
            <p:ph idx="1" type="body"/>
          </p:nvPr>
        </p:nvSpPr>
        <p:spPr>
          <a:xfrm>
            <a:off x="-217400" y="664975"/>
            <a:ext cx="8943300" cy="2988300"/>
          </a:xfrm>
          <a:prstGeom prst="rect">
            <a:avLst/>
          </a:prstGeom>
        </p:spPr>
        <p:txBody>
          <a:bodyPr anchorCtr="0" anchor="t" bIns="91425" lIns="91425" spcFirstLastPara="1" rIns="91425" wrap="square" tIns="91425">
            <a:noAutofit/>
          </a:bodyPr>
          <a:lstStyle/>
          <a:p>
            <a:pPr indent="457200" lvl="0" marL="0" marR="0" rtl="0" algn="l">
              <a:lnSpc>
                <a:spcPct val="120000"/>
              </a:lnSpc>
              <a:spcBef>
                <a:spcPts val="753"/>
              </a:spcBef>
              <a:spcAft>
                <a:spcPts val="0"/>
              </a:spcAft>
              <a:buNone/>
            </a:pPr>
            <a:r>
              <a:rPr lang="en-US" sz="1600"/>
              <a:t>SELECT </a:t>
            </a:r>
            <a:endParaRPr sz="1600"/>
          </a:p>
          <a:p>
            <a:pPr indent="0" lvl="0" marL="457200" marR="0" rtl="0" algn="l">
              <a:lnSpc>
                <a:spcPct val="120000"/>
              </a:lnSpc>
              <a:spcBef>
                <a:spcPts val="753"/>
              </a:spcBef>
              <a:spcAft>
                <a:spcPts val="0"/>
              </a:spcAft>
              <a:buNone/>
            </a:pPr>
            <a:r>
              <a:rPr lang="en-US" sz="1600"/>
              <a:t>      word, </a:t>
            </a:r>
            <a:endParaRPr sz="1600"/>
          </a:p>
          <a:p>
            <a:pPr indent="0" lvl="0" marL="457200" marR="0" rtl="0" algn="l">
              <a:lnSpc>
                <a:spcPct val="120000"/>
              </a:lnSpc>
              <a:spcBef>
                <a:spcPts val="753"/>
              </a:spcBef>
              <a:spcAft>
                <a:spcPts val="0"/>
              </a:spcAft>
              <a:buNone/>
            </a:pPr>
            <a:r>
              <a:rPr lang="en-US" sz="1600"/>
              <a:t>      count(*) as count </a:t>
            </a:r>
            <a:endParaRPr sz="1600"/>
          </a:p>
          <a:p>
            <a:pPr indent="0" lvl="0" marL="457200" marR="0" rtl="0" algn="l">
              <a:lnSpc>
                <a:spcPct val="120000"/>
              </a:lnSpc>
              <a:spcBef>
                <a:spcPts val="753"/>
              </a:spcBef>
              <a:spcAft>
                <a:spcPts val="0"/>
              </a:spcAft>
              <a:buNone/>
            </a:pPr>
            <a:r>
              <a:rPr lang="en-US" sz="1600"/>
              <a:t>FROM (</a:t>
            </a:r>
            <a:endParaRPr sz="1600"/>
          </a:p>
          <a:p>
            <a:pPr indent="457200" lvl="0" marL="457200" marR="0" rtl="0" algn="l">
              <a:lnSpc>
                <a:spcPct val="120000"/>
              </a:lnSpc>
              <a:spcBef>
                <a:spcPts val="753"/>
              </a:spcBef>
              <a:spcAft>
                <a:spcPts val="0"/>
              </a:spcAft>
              <a:buNone/>
            </a:pPr>
            <a:r>
              <a:rPr lang="en-US" sz="1600"/>
              <a:t>SELECT </a:t>
            </a:r>
            <a:r>
              <a:rPr i="1" lang="en-US" sz="1600"/>
              <a:t>explode</a:t>
            </a:r>
            <a:r>
              <a:rPr lang="en-US" sz="1600"/>
              <a:t> ( </a:t>
            </a:r>
            <a:r>
              <a:rPr i="1" lang="en-US" sz="1600"/>
              <a:t>split</a:t>
            </a:r>
            <a:r>
              <a:rPr lang="en-US" sz="1600"/>
              <a:t> ( sentence , “   “ ) ) AS word FROM sentences</a:t>
            </a:r>
            <a:endParaRPr sz="1600"/>
          </a:p>
          <a:p>
            <a:pPr indent="0" lvl="0" marL="457200" marR="0" rtl="0" algn="l">
              <a:lnSpc>
                <a:spcPct val="120000"/>
              </a:lnSpc>
              <a:spcBef>
                <a:spcPts val="753"/>
              </a:spcBef>
              <a:spcAft>
                <a:spcPts val="0"/>
              </a:spcAft>
              <a:buNone/>
            </a:pPr>
            <a:r>
              <a:rPr lang="en-US" sz="1600"/>
              <a:t>) words</a:t>
            </a:r>
            <a:endParaRPr sz="1600"/>
          </a:p>
          <a:p>
            <a:pPr indent="0" lvl="0" marL="457200" marR="0" rtl="0" algn="l">
              <a:lnSpc>
                <a:spcPct val="120000"/>
              </a:lnSpc>
              <a:spcBef>
                <a:spcPts val="753"/>
              </a:spcBef>
              <a:spcAft>
                <a:spcPts val="0"/>
              </a:spcAft>
              <a:buNone/>
            </a:pPr>
            <a:r>
              <a:rPr lang="en-US" sz="1600"/>
              <a:t>GROUP BY word</a:t>
            </a:r>
            <a:endParaRPr sz="1600"/>
          </a:p>
        </p:txBody>
      </p:sp>
      <p:sp>
        <p:nvSpPr>
          <p:cNvPr id="290" name="Shape 290"/>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Word Count - Hive SQL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Shape 296"/>
          <p:cNvSpPr/>
          <p:nvPr/>
        </p:nvSpPr>
        <p:spPr>
          <a:xfrm>
            <a:off x="267900" y="725575"/>
            <a:ext cx="8608200" cy="4206600"/>
          </a:xfrm>
          <a:prstGeom prst="rect">
            <a:avLst/>
          </a:prstGeom>
          <a:solidFill>
            <a:srgbClr val="EEEEEE"/>
          </a:solidFill>
          <a:ln>
            <a:noFill/>
          </a:ln>
        </p:spPr>
        <p:txBody>
          <a:bodyPr anchorCtr="0" anchor="ctr" bIns="228600" lIns="457200" spcFirstLastPara="1" rIns="457200" wrap="square" tIns="228600">
            <a:noAutofit/>
          </a:bodyPr>
          <a:lstStyle/>
          <a:p>
            <a:pPr indent="0" lvl="0" marL="0" marR="0" rtl="0" algn="ctr">
              <a:lnSpc>
                <a:spcPct val="100000"/>
              </a:lnSpc>
              <a:spcBef>
                <a:spcPts val="0"/>
              </a:spcBef>
              <a:spcAft>
                <a:spcPts val="0"/>
              </a:spcAft>
              <a:buNone/>
            </a:pPr>
            <a:r>
              <a:t/>
            </a:r>
            <a:endParaRPr b="0" i="0" sz="1500" u="none" cap="none" strike="noStrike">
              <a:solidFill>
                <a:srgbClr val="000000"/>
              </a:solidFill>
              <a:latin typeface="Open Sans"/>
              <a:ea typeface="Open Sans"/>
              <a:cs typeface="Open Sans"/>
              <a:sym typeface="Open Sans"/>
            </a:endParaRPr>
          </a:p>
        </p:txBody>
      </p:sp>
      <p:sp>
        <p:nvSpPr>
          <p:cNvPr id="297" name="Shape 297"/>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Word Count - Crunch MR</a:t>
            </a:r>
            <a:endParaRPr/>
          </a:p>
        </p:txBody>
      </p:sp>
      <p:sp>
        <p:nvSpPr>
          <p:cNvPr id="298" name="Shape 298"/>
          <p:cNvSpPr txBox="1"/>
          <p:nvPr>
            <p:ph idx="1" type="body"/>
          </p:nvPr>
        </p:nvSpPr>
        <p:spPr>
          <a:xfrm>
            <a:off x="267891" y="725563"/>
            <a:ext cx="8608200" cy="4028700"/>
          </a:xfrm>
          <a:prstGeom prst="rect">
            <a:avLst/>
          </a:prstGeom>
        </p:spPr>
        <p:txBody>
          <a:bodyPr anchorCtr="0" anchor="t" bIns="91425" lIns="91425" spcFirstLastPara="1" rIns="91425" wrap="square" tIns="91425">
            <a:noAutofit/>
          </a:bodyPr>
          <a:lstStyle/>
          <a:p>
            <a:pPr indent="0" lvl="0" marL="0" marR="0" rtl="0" algn="l">
              <a:lnSpc>
                <a:spcPct val="125000"/>
              </a:lnSpc>
              <a:spcBef>
                <a:spcPts val="0"/>
              </a:spcBef>
              <a:spcAft>
                <a:spcPts val="0"/>
              </a:spcAft>
              <a:buClr>
                <a:schemeClr val="dk1"/>
              </a:buClr>
              <a:buSzPts val="1100"/>
              <a:buFont typeface="Arial"/>
              <a:buNone/>
            </a:pPr>
            <a:r>
              <a:rPr lang="en-US" sz="1600"/>
              <a:t>Pipeline pipeline = new MRPipeline(WordCount.class, getConf());</a:t>
            </a:r>
            <a:endParaRPr sz="1600"/>
          </a:p>
          <a:p>
            <a:pPr indent="0" lvl="0" marL="0" marR="0" rtl="0" algn="l">
              <a:lnSpc>
                <a:spcPct val="125000"/>
              </a:lnSpc>
              <a:spcBef>
                <a:spcPts val="0"/>
              </a:spcBef>
              <a:spcAft>
                <a:spcPts val="0"/>
              </a:spcAft>
              <a:buNone/>
            </a:pPr>
            <a:r>
              <a:rPr lang="en-US" sz="1600"/>
              <a:t>    pipeline</a:t>
            </a:r>
            <a:endParaRPr sz="1600"/>
          </a:p>
          <a:p>
            <a:pPr indent="0" lvl="0" marL="0" marR="0" rtl="0" algn="l">
              <a:lnSpc>
                <a:spcPct val="125000"/>
              </a:lnSpc>
              <a:spcBef>
                <a:spcPts val="0"/>
              </a:spcBef>
              <a:spcAft>
                <a:spcPts val="0"/>
              </a:spcAft>
              <a:buNone/>
            </a:pPr>
            <a:r>
              <a:rPr lang="en-US" sz="1600"/>
              <a:t>        .readTextFile(args[0])</a:t>
            </a:r>
            <a:endParaRPr sz="1600"/>
          </a:p>
          <a:p>
            <a:pPr indent="0" lvl="0" marL="0" marR="0" rtl="0" algn="l">
              <a:lnSpc>
                <a:spcPct val="125000"/>
              </a:lnSpc>
              <a:spcBef>
                <a:spcPts val="0"/>
              </a:spcBef>
              <a:spcAft>
                <a:spcPts val="0"/>
              </a:spcAft>
              <a:buClr>
                <a:schemeClr val="dk1"/>
              </a:buClr>
              <a:buSzPts val="1100"/>
              <a:buFont typeface="Arial"/>
              <a:buNone/>
            </a:pPr>
            <a:r>
              <a:rPr lang="en-US" sz="1600"/>
              <a:t>        .parallelDo( </a:t>
            </a:r>
            <a:r>
              <a:rPr b="1" lang="en-US" sz="1600"/>
              <a:t>new DoFn&lt;String, String&gt;() {</a:t>
            </a:r>
            <a:endParaRPr b="1" sz="1600"/>
          </a:p>
          <a:p>
            <a:pPr indent="0" lvl="0" marL="457200" marR="0" rtl="0" algn="l">
              <a:lnSpc>
                <a:spcPct val="125000"/>
              </a:lnSpc>
              <a:spcBef>
                <a:spcPts val="0"/>
              </a:spcBef>
              <a:spcAft>
                <a:spcPts val="0"/>
              </a:spcAft>
              <a:buClr>
                <a:schemeClr val="dk1"/>
              </a:buClr>
              <a:buSzPts val="1100"/>
              <a:buFont typeface="Arial"/>
              <a:buNone/>
            </a:pPr>
            <a:r>
              <a:rPr lang="en-US" sz="1600"/>
              <a:t>    </a:t>
            </a:r>
            <a:r>
              <a:rPr b="1" lang="en-US" sz="1600"/>
              <a:t>public void process(String line, Emitter&lt;String&gt; emitter) {</a:t>
            </a:r>
            <a:endParaRPr b="1" sz="1600"/>
          </a:p>
          <a:p>
            <a:pPr indent="0" lvl="0" marL="457200" marR="0" rtl="0" algn="l">
              <a:lnSpc>
                <a:spcPct val="125000"/>
              </a:lnSpc>
              <a:spcBef>
                <a:spcPts val="0"/>
              </a:spcBef>
              <a:spcAft>
                <a:spcPts val="0"/>
              </a:spcAft>
              <a:buClr>
                <a:schemeClr val="dk1"/>
              </a:buClr>
              <a:buSzPts val="1100"/>
              <a:buFont typeface="Arial"/>
              <a:buNone/>
            </a:pPr>
            <a:r>
              <a:rPr lang="en-US" sz="1600"/>
              <a:t>        </a:t>
            </a:r>
            <a:r>
              <a:rPr b="1" lang="en-US" sz="1600"/>
              <a:t>for (String word : line.split("\\s+")) {</a:t>
            </a:r>
            <a:endParaRPr b="1" sz="1600"/>
          </a:p>
          <a:p>
            <a:pPr indent="0" lvl="0" marL="457200" marR="0" rtl="0" algn="l">
              <a:lnSpc>
                <a:spcPct val="125000"/>
              </a:lnSpc>
              <a:spcBef>
                <a:spcPts val="0"/>
              </a:spcBef>
              <a:spcAft>
                <a:spcPts val="0"/>
              </a:spcAft>
              <a:buClr>
                <a:schemeClr val="dk1"/>
              </a:buClr>
              <a:buSzPts val="1100"/>
              <a:buFont typeface="Arial"/>
              <a:buNone/>
            </a:pPr>
            <a:r>
              <a:rPr lang="en-US" sz="1600"/>
              <a:t>            </a:t>
            </a:r>
            <a:r>
              <a:rPr b="1" lang="en-US" sz="1600"/>
              <a:t>emitter.emit(word);</a:t>
            </a:r>
            <a:endParaRPr b="1" sz="1600"/>
          </a:p>
          <a:p>
            <a:pPr indent="0" lvl="0" marL="457200" marR="0" rtl="0" algn="l">
              <a:lnSpc>
                <a:spcPct val="125000"/>
              </a:lnSpc>
              <a:spcBef>
                <a:spcPts val="0"/>
              </a:spcBef>
              <a:spcAft>
                <a:spcPts val="0"/>
              </a:spcAft>
              <a:buClr>
                <a:schemeClr val="dk1"/>
              </a:buClr>
              <a:buSzPts val="1100"/>
              <a:buFont typeface="Arial"/>
              <a:buNone/>
            </a:pPr>
            <a:r>
              <a:rPr lang="en-US" sz="1600"/>
              <a:t>        </a:t>
            </a:r>
            <a:r>
              <a:rPr b="1" lang="en-US" sz="1600"/>
              <a:t>}</a:t>
            </a:r>
            <a:endParaRPr b="1" sz="1600"/>
          </a:p>
          <a:p>
            <a:pPr indent="0" lvl="0" marL="457200" marR="0" rtl="0" algn="l">
              <a:lnSpc>
                <a:spcPct val="125000"/>
              </a:lnSpc>
              <a:spcBef>
                <a:spcPts val="0"/>
              </a:spcBef>
              <a:spcAft>
                <a:spcPts val="0"/>
              </a:spcAft>
              <a:buClr>
                <a:schemeClr val="dk1"/>
              </a:buClr>
              <a:buSzPts val="1100"/>
              <a:buFont typeface="Arial"/>
              <a:buNone/>
            </a:pPr>
            <a:r>
              <a:rPr lang="en-US" sz="1600"/>
              <a:t>    </a:t>
            </a:r>
            <a:r>
              <a:rPr b="1" lang="en-US" sz="1600"/>
              <a:t>}</a:t>
            </a:r>
            <a:endParaRPr b="1" sz="1600"/>
          </a:p>
          <a:p>
            <a:pPr indent="0" lvl="0" marL="457200" marR="0" rtl="0" algn="l">
              <a:lnSpc>
                <a:spcPct val="125000"/>
              </a:lnSpc>
              <a:spcBef>
                <a:spcPts val="0"/>
              </a:spcBef>
              <a:spcAft>
                <a:spcPts val="0"/>
              </a:spcAft>
              <a:buNone/>
            </a:pPr>
            <a:r>
              <a:rPr b="1" lang="en-US" sz="1600"/>
              <a:t>}</a:t>
            </a:r>
            <a:r>
              <a:rPr lang="en-US" sz="1600"/>
              <a:t>, Writables.strings())</a:t>
            </a:r>
            <a:endParaRPr sz="1600"/>
          </a:p>
          <a:p>
            <a:pPr indent="0" lvl="0" marL="457200" marR="0" rtl="0" algn="l">
              <a:lnSpc>
                <a:spcPct val="125000"/>
              </a:lnSpc>
              <a:spcBef>
                <a:spcPts val="0"/>
              </a:spcBef>
              <a:spcAft>
                <a:spcPts val="0"/>
              </a:spcAft>
              <a:buNone/>
            </a:pPr>
            <a:r>
              <a:rPr lang="en-US" sz="1600"/>
              <a:t>.count()</a:t>
            </a:r>
            <a:endParaRPr sz="1600"/>
          </a:p>
          <a:p>
            <a:pPr indent="0" lvl="0" marL="457200" marR="0" rtl="0" algn="l">
              <a:lnSpc>
                <a:spcPct val="125000"/>
              </a:lnSpc>
              <a:spcBef>
                <a:spcPts val="0"/>
              </a:spcBef>
              <a:spcAft>
                <a:spcPts val="0"/>
              </a:spcAft>
              <a:buNone/>
            </a:pPr>
            <a:r>
              <a:rPr lang="en-US" sz="1600"/>
              <a:t>.writeTextFile(counts, args[1])</a:t>
            </a:r>
            <a:endParaRPr sz="1600"/>
          </a:p>
          <a:p>
            <a:pPr indent="0" lvl="0" marL="457200" marR="0" rtl="0" algn="l">
              <a:lnSpc>
                <a:spcPct val="125000"/>
              </a:lnSpc>
              <a:spcBef>
                <a:spcPts val="0"/>
              </a:spcBef>
              <a:spcAft>
                <a:spcPts val="0"/>
              </a:spcAft>
              <a:buNone/>
            </a:pPr>
            <a:r>
              <a:rPr lang="en-US" sz="1600"/>
              <a:t>.done();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Paradigm Shift</a:t>
            </a:r>
            <a:endParaRPr/>
          </a:p>
        </p:txBody>
      </p:sp>
      <p:sp>
        <p:nvSpPr>
          <p:cNvPr id="305" name="Shape 305"/>
          <p:cNvSpPr/>
          <p:nvPr/>
        </p:nvSpPr>
        <p:spPr>
          <a:xfrm>
            <a:off x="2794200" y="2220402"/>
            <a:ext cx="1676400" cy="2223300"/>
          </a:xfrm>
          <a:prstGeom prst="rect">
            <a:avLst/>
          </a:prstGeom>
          <a:solidFill>
            <a:srgbClr val="EEEEEE"/>
          </a:solidFill>
          <a:ln>
            <a:noFill/>
          </a:ln>
        </p:spPr>
        <p:txBody>
          <a:bodyPr anchorCtr="0" anchor="ctr" bIns="228600" lIns="457200" spcFirstLastPara="1" rIns="457200" wrap="square" tIns="228600">
            <a:noAutofit/>
          </a:bodyPr>
          <a:lstStyle/>
          <a:p>
            <a:pPr indent="0" lvl="0" marL="0" marR="0" rtl="0" algn="ctr">
              <a:lnSpc>
                <a:spcPct val="100000"/>
              </a:lnSpc>
              <a:spcBef>
                <a:spcPts val="0"/>
              </a:spcBef>
              <a:spcAft>
                <a:spcPts val="0"/>
              </a:spcAft>
              <a:buNone/>
            </a:pPr>
            <a:r>
              <a:t/>
            </a:r>
            <a:endParaRPr b="0" i="0" sz="1500" u="none" cap="none" strike="noStrike">
              <a:solidFill>
                <a:srgbClr val="000000"/>
              </a:solidFill>
              <a:latin typeface="Open Sans"/>
              <a:ea typeface="Open Sans"/>
              <a:cs typeface="Open Sans"/>
              <a:sym typeface="Open Sans"/>
            </a:endParaRPr>
          </a:p>
        </p:txBody>
      </p:sp>
      <p:sp>
        <p:nvSpPr>
          <p:cNvPr id="306" name="Shape 306"/>
          <p:cNvSpPr txBox="1"/>
          <p:nvPr/>
        </p:nvSpPr>
        <p:spPr>
          <a:xfrm>
            <a:off x="2868950" y="2296601"/>
            <a:ext cx="1524000" cy="465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1100">
                <a:latin typeface="Open Sans"/>
                <a:ea typeface="Open Sans"/>
                <a:cs typeface="Open Sans"/>
                <a:sym typeface="Open Sans"/>
              </a:rPr>
              <a:t>Map/Reduce</a:t>
            </a:r>
            <a:endParaRPr sz="1100"/>
          </a:p>
        </p:txBody>
      </p:sp>
      <p:sp>
        <p:nvSpPr>
          <p:cNvPr id="307" name="Shape 307"/>
          <p:cNvSpPr txBox="1"/>
          <p:nvPr/>
        </p:nvSpPr>
        <p:spPr>
          <a:xfrm>
            <a:off x="2868950" y="2832725"/>
            <a:ext cx="1524000" cy="465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1100">
                <a:latin typeface="Open Sans"/>
                <a:ea typeface="Open Sans"/>
                <a:cs typeface="Open Sans"/>
                <a:sym typeface="Open Sans"/>
              </a:rPr>
              <a:t>Crunch</a:t>
            </a:r>
            <a:endParaRPr sz="1100">
              <a:latin typeface="Open Sans"/>
              <a:ea typeface="Open Sans"/>
              <a:cs typeface="Open Sans"/>
              <a:sym typeface="Open Sans"/>
            </a:endParaRPr>
          </a:p>
        </p:txBody>
      </p:sp>
      <p:sp>
        <p:nvSpPr>
          <p:cNvPr id="308" name="Shape 308"/>
          <p:cNvSpPr txBox="1"/>
          <p:nvPr/>
        </p:nvSpPr>
        <p:spPr>
          <a:xfrm>
            <a:off x="2868950" y="3368845"/>
            <a:ext cx="1524000" cy="465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1100">
                <a:latin typeface="Open Sans"/>
                <a:ea typeface="Open Sans"/>
                <a:cs typeface="Open Sans"/>
                <a:sym typeface="Open Sans"/>
              </a:rPr>
              <a:t>Storm</a:t>
            </a:r>
            <a:endParaRPr sz="1100">
              <a:latin typeface="Open Sans"/>
              <a:ea typeface="Open Sans"/>
              <a:cs typeface="Open Sans"/>
              <a:sym typeface="Open Sans"/>
            </a:endParaRPr>
          </a:p>
        </p:txBody>
      </p:sp>
      <p:sp>
        <p:nvSpPr>
          <p:cNvPr id="309" name="Shape 309"/>
          <p:cNvSpPr txBox="1"/>
          <p:nvPr/>
        </p:nvSpPr>
        <p:spPr>
          <a:xfrm>
            <a:off x="2868950" y="3904973"/>
            <a:ext cx="1524000" cy="465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1100">
                <a:latin typeface="Open Sans"/>
                <a:ea typeface="Open Sans"/>
                <a:cs typeface="Open Sans"/>
                <a:sym typeface="Open Sans"/>
              </a:rPr>
              <a:t>Kafka</a:t>
            </a:r>
            <a:endParaRPr sz="1100">
              <a:latin typeface="Open Sans"/>
              <a:ea typeface="Open Sans"/>
              <a:cs typeface="Open Sans"/>
              <a:sym typeface="Open Sans"/>
            </a:endParaRPr>
          </a:p>
        </p:txBody>
      </p:sp>
      <p:sp>
        <p:nvSpPr>
          <p:cNvPr id="310" name="Shape 310"/>
          <p:cNvSpPr txBox="1"/>
          <p:nvPr/>
        </p:nvSpPr>
        <p:spPr>
          <a:xfrm>
            <a:off x="1064495" y="2296606"/>
            <a:ext cx="1524000" cy="465900"/>
          </a:xfrm>
          <a:prstGeom prst="rect">
            <a:avLst/>
          </a:prstGeom>
          <a:solidFill>
            <a:srgbClr val="F58A33"/>
          </a:solidFill>
          <a:ln>
            <a:noFill/>
          </a:ln>
        </p:spPr>
        <p:txBody>
          <a:bodyPr anchorCtr="0" anchor="ctr" bIns="93600" lIns="91425" spcFirstLastPara="1" rIns="91425" wrap="square" tIns="93600">
            <a:noAutofit/>
          </a:bodyPr>
          <a:lstStyle/>
          <a:p>
            <a:pPr indent="0" lvl="0" marL="0" marR="0" rtl="0" algn="ctr">
              <a:lnSpc>
                <a:spcPct val="100000"/>
              </a:lnSpc>
              <a:spcBef>
                <a:spcPts val="0"/>
              </a:spcBef>
              <a:spcAft>
                <a:spcPts val="0"/>
              </a:spcAft>
              <a:buNone/>
            </a:pPr>
            <a:r>
              <a:rPr b="1" lang="en-US" sz="900">
                <a:latin typeface="Open Sans"/>
                <a:ea typeface="Open Sans"/>
                <a:cs typeface="Open Sans"/>
                <a:sym typeface="Open Sans"/>
              </a:rPr>
              <a:t>Transform</a:t>
            </a:r>
            <a:endParaRPr b="1" i="0" sz="900" u="none" cap="none" strike="noStrike">
              <a:solidFill>
                <a:srgbClr val="000000"/>
              </a:solidFill>
              <a:latin typeface="Open Sans"/>
              <a:ea typeface="Open Sans"/>
              <a:cs typeface="Open Sans"/>
              <a:sym typeface="Open Sans"/>
            </a:endParaRPr>
          </a:p>
        </p:txBody>
      </p:sp>
      <p:sp>
        <p:nvSpPr>
          <p:cNvPr id="311" name="Shape 311"/>
          <p:cNvSpPr txBox="1"/>
          <p:nvPr/>
        </p:nvSpPr>
        <p:spPr>
          <a:xfrm>
            <a:off x="1065950" y="2832723"/>
            <a:ext cx="1524000" cy="465900"/>
          </a:xfrm>
          <a:prstGeom prst="rect">
            <a:avLst/>
          </a:prstGeom>
          <a:solidFill>
            <a:srgbClr val="F58A33"/>
          </a:solidFill>
          <a:ln>
            <a:noFill/>
          </a:ln>
        </p:spPr>
        <p:txBody>
          <a:bodyPr anchorCtr="0" anchor="ctr" bIns="93600" lIns="91425" spcFirstLastPara="1" rIns="91425" wrap="square" tIns="93600">
            <a:noAutofit/>
          </a:bodyPr>
          <a:lstStyle/>
          <a:p>
            <a:pPr indent="0" lvl="0" marL="0" marR="0" rtl="0" algn="ctr">
              <a:lnSpc>
                <a:spcPct val="100000"/>
              </a:lnSpc>
              <a:spcBef>
                <a:spcPts val="0"/>
              </a:spcBef>
              <a:spcAft>
                <a:spcPts val="0"/>
              </a:spcAft>
              <a:buNone/>
            </a:pPr>
            <a:r>
              <a:rPr b="1" lang="en-US" sz="900">
                <a:latin typeface="Open Sans"/>
                <a:ea typeface="Open Sans"/>
                <a:cs typeface="Open Sans"/>
                <a:sym typeface="Open Sans"/>
              </a:rPr>
              <a:t>Data Flow</a:t>
            </a:r>
            <a:endParaRPr/>
          </a:p>
        </p:txBody>
      </p:sp>
      <p:sp>
        <p:nvSpPr>
          <p:cNvPr id="312" name="Shape 312"/>
          <p:cNvSpPr txBox="1"/>
          <p:nvPr/>
        </p:nvSpPr>
        <p:spPr>
          <a:xfrm>
            <a:off x="1065950" y="3904977"/>
            <a:ext cx="1524000" cy="465900"/>
          </a:xfrm>
          <a:prstGeom prst="rect">
            <a:avLst/>
          </a:prstGeom>
          <a:solidFill>
            <a:srgbClr val="F58A33"/>
          </a:solidFill>
          <a:ln>
            <a:noFill/>
          </a:ln>
        </p:spPr>
        <p:txBody>
          <a:bodyPr anchorCtr="0" anchor="ctr" bIns="93600" lIns="91425" spcFirstLastPara="1" rIns="91425" wrap="square" tIns="93600">
            <a:noAutofit/>
          </a:bodyPr>
          <a:lstStyle/>
          <a:p>
            <a:pPr indent="0" lvl="0" marL="0" marR="0" rtl="0" algn="ctr">
              <a:lnSpc>
                <a:spcPct val="100000"/>
              </a:lnSpc>
              <a:spcBef>
                <a:spcPts val="0"/>
              </a:spcBef>
              <a:spcAft>
                <a:spcPts val="0"/>
              </a:spcAft>
              <a:buNone/>
            </a:pPr>
            <a:r>
              <a:rPr b="1" lang="en-US" sz="900">
                <a:latin typeface="Open Sans"/>
                <a:ea typeface="Open Sans"/>
                <a:cs typeface="Open Sans"/>
                <a:sym typeface="Open Sans"/>
              </a:rPr>
              <a:t>Messaging</a:t>
            </a:r>
            <a:endParaRPr/>
          </a:p>
        </p:txBody>
      </p:sp>
      <p:sp>
        <p:nvSpPr>
          <p:cNvPr id="313" name="Shape 313"/>
          <p:cNvSpPr txBox="1"/>
          <p:nvPr/>
        </p:nvSpPr>
        <p:spPr>
          <a:xfrm>
            <a:off x="1064500" y="3368841"/>
            <a:ext cx="1524000" cy="465900"/>
          </a:xfrm>
          <a:prstGeom prst="rect">
            <a:avLst/>
          </a:prstGeom>
          <a:solidFill>
            <a:srgbClr val="F58A33"/>
          </a:solidFill>
          <a:ln>
            <a:noFill/>
          </a:ln>
        </p:spPr>
        <p:txBody>
          <a:bodyPr anchorCtr="0" anchor="t" bIns="93600" lIns="91425" spcFirstLastPara="1" rIns="91425" wrap="square" tIns="93600">
            <a:noAutofit/>
          </a:bodyPr>
          <a:lstStyle/>
          <a:p>
            <a:pPr indent="0" lvl="0" marL="0" rtl="0" algn="ctr">
              <a:spcBef>
                <a:spcPts val="0"/>
              </a:spcBef>
              <a:spcAft>
                <a:spcPts val="0"/>
              </a:spcAft>
              <a:buClr>
                <a:schemeClr val="dk1"/>
              </a:buClr>
              <a:buFont typeface="Arial"/>
              <a:buNone/>
            </a:pPr>
            <a:r>
              <a:rPr b="1" lang="en-US" sz="900">
                <a:solidFill>
                  <a:schemeClr val="dk1"/>
                </a:solidFill>
                <a:latin typeface="Open Sans"/>
                <a:ea typeface="Open Sans"/>
                <a:cs typeface="Open Sans"/>
                <a:sym typeface="Open Sans"/>
              </a:rPr>
              <a:t>Complex Event Processing</a:t>
            </a:r>
            <a:endParaRPr>
              <a:solidFill>
                <a:schemeClr val="dk1"/>
              </a:solidFill>
            </a:endParaRPr>
          </a:p>
          <a:p>
            <a:pPr indent="0" lvl="0" marL="0" marR="0" rtl="0" algn="ctr">
              <a:lnSpc>
                <a:spcPct val="100000"/>
              </a:lnSpc>
              <a:spcBef>
                <a:spcPts val="0"/>
              </a:spcBef>
              <a:spcAft>
                <a:spcPts val="0"/>
              </a:spcAft>
              <a:buNone/>
            </a:pPr>
            <a:r>
              <a:t/>
            </a:r>
            <a:endParaRPr b="1" sz="900">
              <a:latin typeface="Open Sans"/>
              <a:ea typeface="Open Sans"/>
              <a:cs typeface="Open Sans"/>
              <a:sym typeface="Open Sans"/>
            </a:endParaRPr>
          </a:p>
        </p:txBody>
      </p:sp>
      <p:sp>
        <p:nvSpPr>
          <p:cNvPr id="314" name="Shape 314"/>
          <p:cNvSpPr txBox="1"/>
          <p:nvPr/>
        </p:nvSpPr>
        <p:spPr>
          <a:xfrm>
            <a:off x="2868945" y="1666331"/>
            <a:ext cx="1524000" cy="465900"/>
          </a:xfrm>
          <a:prstGeom prst="rect">
            <a:avLst/>
          </a:prstGeom>
          <a:solidFill>
            <a:srgbClr val="F58A33"/>
          </a:solidFill>
          <a:ln>
            <a:noFill/>
          </a:ln>
        </p:spPr>
        <p:txBody>
          <a:bodyPr anchorCtr="0" anchor="ctr" bIns="93600" lIns="91425" spcFirstLastPara="1" rIns="91425" wrap="square" tIns="93600">
            <a:noAutofit/>
          </a:bodyPr>
          <a:lstStyle/>
          <a:p>
            <a:pPr indent="0" lvl="0" marL="0" marR="0" rtl="0" algn="ctr">
              <a:lnSpc>
                <a:spcPct val="100000"/>
              </a:lnSpc>
              <a:spcBef>
                <a:spcPts val="0"/>
              </a:spcBef>
              <a:spcAft>
                <a:spcPts val="0"/>
              </a:spcAft>
              <a:buNone/>
            </a:pPr>
            <a:r>
              <a:rPr b="1" lang="en-US" sz="900">
                <a:latin typeface="Open Sans"/>
                <a:ea typeface="Open Sans"/>
                <a:cs typeface="Open Sans"/>
                <a:sym typeface="Open Sans"/>
              </a:rPr>
              <a:t>First Generation</a:t>
            </a:r>
            <a:endParaRPr b="1" sz="900">
              <a:latin typeface="Open Sans"/>
              <a:ea typeface="Open Sans"/>
              <a:cs typeface="Open Sans"/>
              <a:sym typeface="Open Sans"/>
            </a:endParaRPr>
          </a:p>
          <a:p>
            <a:pPr indent="0" lvl="0" marL="0" marR="0" rtl="0" algn="ctr">
              <a:lnSpc>
                <a:spcPct val="100000"/>
              </a:lnSpc>
              <a:spcBef>
                <a:spcPts val="0"/>
              </a:spcBef>
              <a:spcAft>
                <a:spcPts val="0"/>
              </a:spcAft>
              <a:buNone/>
            </a:pPr>
            <a:r>
              <a:rPr lang="en-US" sz="900">
                <a:latin typeface="Open Sans"/>
                <a:ea typeface="Open Sans"/>
                <a:cs typeface="Open Sans"/>
                <a:sym typeface="Open Sans"/>
              </a:rPr>
              <a:t>(Java)</a:t>
            </a:r>
            <a:endParaRPr sz="900">
              <a:latin typeface="Open Sans"/>
              <a:ea typeface="Open Sans"/>
              <a:cs typeface="Open Sans"/>
              <a:sym typeface="Open Sans"/>
            </a:endParaRPr>
          </a:p>
        </p:txBody>
      </p:sp>
      <p:sp>
        <p:nvSpPr>
          <p:cNvPr id="315" name="Shape 315"/>
          <p:cNvSpPr/>
          <p:nvPr/>
        </p:nvSpPr>
        <p:spPr>
          <a:xfrm>
            <a:off x="4598650" y="2231052"/>
            <a:ext cx="1676400" cy="2223300"/>
          </a:xfrm>
          <a:prstGeom prst="rect">
            <a:avLst/>
          </a:prstGeom>
          <a:solidFill>
            <a:srgbClr val="EEEEEE"/>
          </a:solidFill>
          <a:ln>
            <a:noFill/>
          </a:ln>
        </p:spPr>
        <p:txBody>
          <a:bodyPr anchorCtr="0" anchor="ctr" bIns="228600" lIns="457200" spcFirstLastPara="1" rIns="457200" wrap="square" tIns="228600">
            <a:noAutofit/>
          </a:bodyPr>
          <a:lstStyle/>
          <a:p>
            <a:pPr indent="0" lvl="0" marL="0" marR="0" rtl="0" algn="ctr">
              <a:lnSpc>
                <a:spcPct val="100000"/>
              </a:lnSpc>
              <a:spcBef>
                <a:spcPts val="0"/>
              </a:spcBef>
              <a:spcAft>
                <a:spcPts val="0"/>
              </a:spcAft>
              <a:buNone/>
            </a:pPr>
            <a:r>
              <a:t/>
            </a:r>
            <a:endParaRPr b="0" i="0" sz="1500" u="none" cap="none" strike="noStrike">
              <a:solidFill>
                <a:srgbClr val="000000"/>
              </a:solidFill>
              <a:latin typeface="Open Sans"/>
              <a:ea typeface="Open Sans"/>
              <a:cs typeface="Open Sans"/>
              <a:sym typeface="Open Sans"/>
            </a:endParaRPr>
          </a:p>
        </p:txBody>
      </p:sp>
      <p:sp>
        <p:nvSpPr>
          <p:cNvPr id="316" name="Shape 316"/>
          <p:cNvSpPr txBox="1"/>
          <p:nvPr/>
        </p:nvSpPr>
        <p:spPr>
          <a:xfrm>
            <a:off x="4673400" y="2307251"/>
            <a:ext cx="1524000" cy="465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1100">
                <a:latin typeface="Open Sans"/>
                <a:ea typeface="Open Sans"/>
                <a:cs typeface="Open Sans"/>
                <a:sym typeface="Open Sans"/>
              </a:rPr>
              <a:t>Spark</a:t>
            </a:r>
            <a:endParaRPr sz="1100"/>
          </a:p>
        </p:txBody>
      </p:sp>
      <p:sp>
        <p:nvSpPr>
          <p:cNvPr id="317" name="Shape 317"/>
          <p:cNvSpPr txBox="1"/>
          <p:nvPr/>
        </p:nvSpPr>
        <p:spPr>
          <a:xfrm>
            <a:off x="4673400" y="2843375"/>
            <a:ext cx="1524000" cy="465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1100">
                <a:latin typeface="Open Sans"/>
                <a:ea typeface="Open Sans"/>
                <a:cs typeface="Open Sans"/>
                <a:sym typeface="Open Sans"/>
              </a:rPr>
              <a:t>Scalding</a:t>
            </a:r>
            <a:endParaRPr sz="1100">
              <a:latin typeface="Open Sans"/>
              <a:ea typeface="Open Sans"/>
              <a:cs typeface="Open Sans"/>
              <a:sym typeface="Open Sans"/>
            </a:endParaRPr>
          </a:p>
        </p:txBody>
      </p:sp>
      <p:sp>
        <p:nvSpPr>
          <p:cNvPr id="318" name="Shape 318"/>
          <p:cNvSpPr txBox="1"/>
          <p:nvPr/>
        </p:nvSpPr>
        <p:spPr>
          <a:xfrm>
            <a:off x="4673400" y="3379495"/>
            <a:ext cx="1524000" cy="465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1100">
                <a:latin typeface="Open Sans"/>
                <a:ea typeface="Open Sans"/>
                <a:cs typeface="Open Sans"/>
                <a:sym typeface="Open Sans"/>
              </a:rPr>
              <a:t>ScalaStorm</a:t>
            </a:r>
            <a:endParaRPr sz="1100">
              <a:latin typeface="Open Sans"/>
              <a:ea typeface="Open Sans"/>
              <a:cs typeface="Open Sans"/>
              <a:sym typeface="Open Sans"/>
            </a:endParaRPr>
          </a:p>
        </p:txBody>
      </p:sp>
      <p:sp>
        <p:nvSpPr>
          <p:cNvPr id="319" name="Shape 319"/>
          <p:cNvSpPr txBox="1"/>
          <p:nvPr/>
        </p:nvSpPr>
        <p:spPr>
          <a:xfrm>
            <a:off x="4673400" y="3915623"/>
            <a:ext cx="1524000" cy="465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1100">
                <a:latin typeface="Open Sans"/>
                <a:ea typeface="Open Sans"/>
                <a:cs typeface="Open Sans"/>
                <a:sym typeface="Open Sans"/>
              </a:rPr>
              <a:t>Kafka</a:t>
            </a:r>
            <a:endParaRPr sz="1100">
              <a:latin typeface="Open Sans"/>
              <a:ea typeface="Open Sans"/>
              <a:cs typeface="Open Sans"/>
              <a:sym typeface="Open Sans"/>
            </a:endParaRPr>
          </a:p>
        </p:txBody>
      </p:sp>
      <p:sp>
        <p:nvSpPr>
          <p:cNvPr id="320" name="Shape 320"/>
          <p:cNvSpPr txBox="1"/>
          <p:nvPr/>
        </p:nvSpPr>
        <p:spPr>
          <a:xfrm>
            <a:off x="4673395" y="1676981"/>
            <a:ext cx="1524000" cy="465900"/>
          </a:xfrm>
          <a:prstGeom prst="rect">
            <a:avLst/>
          </a:prstGeom>
          <a:solidFill>
            <a:srgbClr val="F58A33"/>
          </a:solidFill>
          <a:ln>
            <a:noFill/>
          </a:ln>
        </p:spPr>
        <p:txBody>
          <a:bodyPr anchorCtr="0" anchor="ctr" bIns="93600" lIns="91425" spcFirstLastPara="1" rIns="91425" wrap="square" tIns="93600">
            <a:noAutofit/>
          </a:bodyPr>
          <a:lstStyle/>
          <a:p>
            <a:pPr indent="0" lvl="0" marL="0" marR="0" rtl="0" algn="ctr">
              <a:lnSpc>
                <a:spcPct val="100000"/>
              </a:lnSpc>
              <a:spcBef>
                <a:spcPts val="0"/>
              </a:spcBef>
              <a:spcAft>
                <a:spcPts val="0"/>
              </a:spcAft>
              <a:buNone/>
            </a:pPr>
            <a:r>
              <a:rPr b="1" lang="en-US" sz="900">
                <a:latin typeface="Open Sans"/>
                <a:ea typeface="Open Sans"/>
                <a:cs typeface="Open Sans"/>
                <a:sym typeface="Open Sans"/>
              </a:rPr>
              <a:t>Second Generation</a:t>
            </a:r>
            <a:endParaRPr b="1" sz="900">
              <a:latin typeface="Open Sans"/>
              <a:ea typeface="Open Sans"/>
              <a:cs typeface="Open Sans"/>
              <a:sym typeface="Open Sans"/>
            </a:endParaRPr>
          </a:p>
          <a:p>
            <a:pPr indent="0" lvl="0" marL="0" rtl="0" algn="ctr">
              <a:spcBef>
                <a:spcPts val="0"/>
              </a:spcBef>
              <a:spcAft>
                <a:spcPts val="0"/>
              </a:spcAft>
              <a:buNone/>
            </a:pPr>
            <a:r>
              <a:rPr lang="en-US" sz="800">
                <a:solidFill>
                  <a:schemeClr val="dk1"/>
                </a:solidFill>
                <a:latin typeface="Open Sans"/>
                <a:ea typeface="Open Sans"/>
                <a:cs typeface="Open Sans"/>
                <a:sym typeface="Open Sans"/>
              </a:rPr>
              <a:t>(scala)</a:t>
            </a:r>
            <a:r>
              <a:rPr b="1" lang="en-US" sz="900">
                <a:latin typeface="Open Sans"/>
                <a:ea typeface="Open Sans"/>
                <a:cs typeface="Open Sans"/>
                <a:sym typeface="Open Sans"/>
              </a:rPr>
              <a:t> </a:t>
            </a:r>
            <a:endParaRPr b="1" i="0" sz="900" u="none" cap="none" strike="noStrike">
              <a:solidFill>
                <a:srgbClr val="000000"/>
              </a:solidFill>
              <a:latin typeface="Open Sans"/>
              <a:ea typeface="Open Sans"/>
              <a:cs typeface="Open Sans"/>
              <a:sym typeface="Open Sans"/>
            </a:endParaRPr>
          </a:p>
        </p:txBody>
      </p:sp>
      <p:sp>
        <p:nvSpPr>
          <p:cNvPr id="321" name="Shape 321"/>
          <p:cNvSpPr/>
          <p:nvPr/>
        </p:nvSpPr>
        <p:spPr>
          <a:xfrm>
            <a:off x="6403100" y="2231052"/>
            <a:ext cx="1676400" cy="2223300"/>
          </a:xfrm>
          <a:prstGeom prst="rect">
            <a:avLst/>
          </a:prstGeom>
          <a:solidFill>
            <a:srgbClr val="EEEEEE"/>
          </a:solidFill>
          <a:ln>
            <a:noFill/>
          </a:ln>
        </p:spPr>
        <p:txBody>
          <a:bodyPr anchorCtr="0" anchor="ctr" bIns="228600" lIns="457200" spcFirstLastPara="1" rIns="457200" wrap="square" tIns="228600">
            <a:noAutofit/>
          </a:bodyPr>
          <a:lstStyle/>
          <a:p>
            <a:pPr indent="0" lvl="0" marL="0" marR="0" rtl="0" algn="ctr">
              <a:lnSpc>
                <a:spcPct val="100000"/>
              </a:lnSpc>
              <a:spcBef>
                <a:spcPts val="0"/>
              </a:spcBef>
              <a:spcAft>
                <a:spcPts val="0"/>
              </a:spcAft>
              <a:buNone/>
            </a:pPr>
            <a:r>
              <a:t/>
            </a:r>
            <a:endParaRPr b="0" i="0" sz="1500" u="none" cap="none" strike="noStrike">
              <a:solidFill>
                <a:srgbClr val="000000"/>
              </a:solidFill>
              <a:latin typeface="Open Sans"/>
              <a:ea typeface="Open Sans"/>
              <a:cs typeface="Open Sans"/>
              <a:sym typeface="Open Sans"/>
            </a:endParaRPr>
          </a:p>
        </p:txBody>
      </p:sp>
      <p:sp>
        <p:nvSpPr>
          <p:cNvPr id="322" name="Shape 322"/>
          <p:cNvSpPr txBox="1"/>
          <p:nvPr/>
        </p:nvSpPr>
        <p:spPr>
          <a:xfrm>
            <a:off x="6477850" y="2307251"/>
            <a:ext cx="1524000" cy="465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1100">
                <a:latin typeface="Open Sans"/>
                <a:ea typeface="Open Sans"/>
                <a:cs typeface="Open Sans"/>
                <a:sym typeface="Open Sans"/>
              </a:rPr>
              <a:t>Sparkling</a:t>
            </a:r>
            <a:endParaRPr sz="1100"/>
          </a:p>
        </p:txBody>
      </p:sp>
      <p:sp>
        <p:nvSpPr>
          <p:cNvPr id="323" name="Shape 323"/>
          <p:cNvSpPr txBox="1"/>
          <p:nvPr/>
        </p:nvSpPr>
        <p:spPr>
          <a:xfrm>
            <a:off x="6477850" y="2843375"/>
            <a:ext cx="1524000" cy="465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1100">
                <a:latin typeface="Open Sans"/>
                <a:ea typeface="Open Sans"/>
                <a:cs typeface="Open Sans"/>
                <a:sym typeface="Open Sans"/>
              </a:rPr>
              <a:t>Cascalog</a:t>
            </a:r>
            <a:endParaRPr sz="1100">
              <a:latin typeface="Open Sans"/>
              <a:ea typeface="Open Sans"/>
              <a:cs typeface="Open Sans"/>
              <a:sym typeface="Open Sans"/>
            </a:endParaRPr>
          </a:p>
        </p:txBody>
      </p:sp>
      <p:sp>
        <p:nvSpPr>
          <p:cNvPr id="324" name="Shape 324"/>
          <p:cNvSpPr txBox="1"/>
          <p:nvPr/>
        </p:nvSpPr>
        <p:spPr>
          <a:xfrm>
            <a:off x="6477850" y="3379495"/>
            <a:ext cx="1524000" cy="465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1100">
                <a:latin typeface="Open Sans"/>
                <a:ea typeface="Open Sans"/>
                <a:cs typeface="Open Sans"/>
                <a:sym typeface="Open Sans"/>
              </a:rPr>
              <a:t>Storm</a:t>
            </a:r>
            <a:endParaRPr sz="1100">
              <a:latin typeface="Open Sans"/>
              <a:ea typeface="Open Sans"/>
              <a:cs typeface="Open Sans"/>
              <a:sym typeface="Open Sans"/>
            </a:endParaRPr>
          </a:p>
        </p:txBody>
      </p:sp>
      <p:sp>
        <p:nvSpPr>
          <p:cNvPr id="325" name="Shape 325"/>
          <p:cNvSpPr txBox="1"/>
          <p:nvPr/>
        </p:nvSpPr>
        <p:spPr>
          <a:xfrm>
            <a:off x="6477850" y="3915623"/>
            <a:ext cx="1524000" cy="465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1100">
                <a:latin typeface="Open Sans"/>
                <a:ea typeface="Open Sans"/>
                <a:cs typeface="Open Sans"/>
                <a:sym typeface="Open Sans"/>
              </a:rPr>
              <a:t>Kafka</a:t>
            </a:r>
            <a:endParaRPr sz="1100">
              <a:latin typeface="Open Sans"/>
              <a:ea typeface="Open Sans"/>
              <a:cs typeface="Open Sans"/>
              <a:sym typeface="Open Sans"/>
            </a:endParaRPr>
          </a:p>
        </p:txBody>
      </p:sp>
      <p:sp>
        <p:nvSpPr>
          <p:cNvPr id="326" name="Shape 326"/>
          <p:cNvSpPr txBox="1"/>
          <p:nvPr/>
        </p:nvSpPr>
        <p:spPr>
          <a:xfrm>
            <a:off x="6477845" y="1676981"/>
            <a:ext cx="1524000" cy="465900"/>
          </a:xfrm>
          <a:prstGeom prst="rect">
            <a:avLst/>
          </a:prstGeom>
          <a:solidFill>
            <a:srgbClr val="F58A33"/>
          </a:solidFill>
          <a:ln>
            <a:noFill/>
          </a:ln>
        </p:spPr>
        <p:txBody>
          <a:bodyPr anchorCtr="0" anchor="ctr" bIns="93600" lIns="91425" spcFirstLastPara="1" rIns="91425" wrap="square" tIns="93600">
            <a:noAutofit/>
          </a:bodyPr>
          <a:lstStyle/>
          <a:p>
            <a:pPr indent="0" lvl="0" marL="0" marR="0" rtl="0" algn="ctr">
              <a:lnSpc>
                <a:spcPct val="100000"/>
              </a:lnSpc>
              <a:spcBef>
                <a:spcPts val="0"/>
              </a:spcBef>
              <a:spcAft>
                <a:spcPts val="0"/>
              </a:spcAft>
              <a:buNone/>
            </a:pPr>
            <a:r>
              <a:rPr b="1" lang="en-US" sz="900">
                <a:latin typeface="Open Sans"/>
                <a:ea typeface="Open Sans"/>
                <a:cs typeface="Open Sans"/>
                <a:sym typeface="Open Sans"/>
              </a:rPr>
              <a:t>Third Generation</a:t>
            </a:r>
            <a:endParaRPr b="1" sz="900">
              <a:latin typeface="Open Sans"/>
              <a:ea typeface="Open Sans"/>
              <a:cs typeface="Open Sans"/>
              <a:sym typeface="Open Sans"/>
            </a:endParaRPr>
          </a:p>
          <a:p>
            <a:pPr indent="0" lvl="0" marL="0" rtl="0" algn="ctr">
              <a:spcBef>
                <a:spcPts val="0"/>
              </a:spcBef>
              <a:spcAft>
                <a:spcPts val="0"/>
              </a:spcAft>
              <a:buNone/>
            </a:pPr>
            <a:r>
              <a:rPr lang="en-US" sz="800">
                <a:solidFill>
                  <a:schemeClr val="dk1"/>
                </a:solidFill>
                <a:latin typeface="Open Sans"/>
                <a:ea typeface="Open Sans"/>
                <a:cs typeface="Open Sans"/>
                <a:sym typeface="Open Sans"/>
              </a:rPr>
              <a:t>(Clojure)</a:t>
            </a:r>
            <a:endParaRPr b="1" sz="900">
              <a:latin typeface="Open Sans"/>
              <a:ea typeface="Open Sans"/>
              <a:cs typeface="Open Sans"/>
              <a:sym typeface="Open Sans"/>
            </a:endParaRPr>
          </a:p>
        </p:txBody>
      </p:sp>
      <p:sp>
        <p:nvSpPr>
          <p:cNvPr id="327" name="Shape 327"/>
          <p:cNvSpPr/>
          <p:nvPr/>
        </p:nvSpPr>
        <p:spPr>
          <a:xfrm>
            <a:off x="267900" y="801330"/>
            <a:ext cx="1676400" cy="382200"/>
          </a:xfrm>
          <a:prstGeom prst="rect">
            <a:avLst/>
          </a:prstGeom>
          <a:solidFill>
            <a:srgbClr val="D9D9D9"/>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500">
                <a:latin typeface="Open Sans"/>
                <a:ea typeface="Open Sans"/>
                <a:cs typeface="Open Sans"/>
                <a:sym typeface="Open Sans"/>
              </a:rPr>
              <a:t>&lt;OPINION&gt;</a:t>
            </a:r>
            <a:endParaRPr b="0" i="0" sz="1500" u="none" cap="none" strike="noStrike">
              <a:solidFill>
                <a:srgbClr val="000000"/>
              </a:solidFill>
              <a:latin typeface="Open Sans"/>
              <a:ea typeface="Open Sans"/>
              <a:cs typeface="Open Sans"/>
              <a:sym typeface="Open Sans"/>
            </a:endParaRPr>
          </a:p>
        </p:txBody>
      </p:sp>
      <p:sp>
        <p:nvSpPr>
          <p:cNvPr id="328" name="Shape 328"/>
          <p:cNvSpPr/>
          <p:nvPr/>
        </p:nvSpPr>
        <p:spPr>
          <a:xfrm>
            <a:off x="267900" y="4588805"/>
            <a:ext cx="1676400" cy="382200"/>
          </a:xfrm>
          <a:prstGeom prst="rect">
            <a:avLst/>
          </a:prstGeom>
          <a:solidFill>
            <a:srgbClr val="D9D9D9"/>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500">
                <a:latin typeface="Open Sans"/>
                <a:ea typeface="Open Sans"/>
                <a:cs typeface="Open Sans"/>
                <a:sym typeface="Open Sans"/>
              </a:rPr>
              <a:t>&lt;/OPINION&gt;</a:t>
            </a:r>
            <a:endParaRPr b="0" i="0" sz="1500" u="none" cap="none" strike="noStrike">
              <a:solidFill>
                <a:srgbClr val="000000"/>
              </a:solidFill>
              <a:latin typeface="Open Sans"/>
              <a:ea typeface="Open Sans"/>
              <a:cs typeface="Open Sans"/>
              <a:sym typeface="Open Sans"/>
            </a:endParaRPr>
          </a:p>
        </p:txBody>
      </p:sp>
      <p:sp>
        <p:nvSpPr>
          <p:cNvPr id="329" name="Shape 329"/>
          <p:cNvSpPr/>
          <p:nvPr/>
        </p:nvSpPr>
        <p:spPr>
          <a:xfrm>
            <a:off x="2626325" y="875850"/>
            <a:ext cx="5417700" cy="543000"/>
          </a:xfrm>
          <a:prstGeom prst="rightArrow">
            <a:avLst>
              <a:gd fmla="val 50000" name="adj1"/>
              <a:gd fmla="val 50000" name="adj2"/>
            </a:avLst>
          </a:prstGeom>
          <a:solidFill>
            <a:schemeClr val="lt2"/>
          </a:solidFill>
          <a:ln cap="flat" cmpd="sng" w="9525">
            <a:solidFill>
              <a:srgbClr val="999999"/>
            </a:solidFill>
            <a:prstDash val="solid"/>
            <a:round/>
            <a:headEnd len="med" w="med" type="none"/>
            <a:tailEnd len="med" w="med" type="none"/>
          </a:ln>
        </p:spPr>
        <p:txBody>
          <a:bodyPr anchorCtr="0" anchor="ctr" bIns="91425" lIns="91425" spcFirstLastPara="1" rIns="91425" wrap="square" tIns="91425">
            <a:noAutofit/>
          </a:bodyPr>
          <a:lstStyle/>
          <a:p>
            <a:pPr indent="0" lvl="0" marL="0" algn="ctr">
              <a:spcBef>
                <a:spcPts val="0"/>
              </a:spcBef>
              <a:spcAft>
                <a:spcPts val="0"/>
              </a:spcAft>
              <a:buNone/>
            </a:pPr>
            <a:r>
              <a:rPr lang="en-US"/>
              <a:t>Increasingly Functional Over Time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Why the paradigm shift</a:t>
            </a:r>
            <a:endParaRPr/>
          </a:p>
        </p:txBody>
      </p:sp>
      <p:sp>
        <p:nvSpPr>
          <p:cNvPr id="336" name="Shape 336"/>
          <p:cNvSpPr txBox="1"/>
          <p:nvPr>
            <p:ph idx="1" type="body"/>
          </p:nvPr>
        </p:nvSpPr>
        <p:spPr>
          <a:xfrm>
            <a:off x="267891" y="750788"/>
            <a:ext cx="8608200" cy="4028700"/>
          </a:xfrm>
          <a:prstGeom prst="rect">
            <a:avLst/>
          </a:prstGeom>
        </p:spPr>
        <p:txBody>
          <a:bodyPr anchorCtr="0" anchor="t" bIns="91425" lIns="91425" spcFirstLastPara="1" rIns="91425" wrap="square" tIns="91425">
            <a:noAutofit/>
          </a:bodyPr>
          <a:lstStyle/>
          <a:p>
            <a:pPr indent="-330200" lvl="0" marL="457200" rtl="0">
              <a:spcBef>
                <a:spcPts val="753"/>
              </a:spcBef>
              <a:spcAft>
                <a:spcPts val="0"/>
              </a:spcAft>
              <a:buSzPts val="1600"/>
              <a:buChar char="●"/>
            </a:pPr>
            <a:r>
              <a:rPr lang="en-US" sz="1600"/>
              <a:t>Less ceremony</a:t>
            </a:r>
            <a:endParaRPr sz="1600"/>
          </a:p>
          <a:p>
            <a:pPr indent="0" lvl="0" marL="0" rtl="0">
              <a:spcBef>
                <a:spcPts val="753"/>
              </a:spcBef>
              <a:spcAft>
                <a:spcPts val="0"/>
              </a:spcAft>
              <a:buNone/>
            </a:pPr>
            <a:r>
              <a:t/>
            </a:r>
            <a:endParaRPr sz="1600"/>
          </a:p>
        </p:txBody>
      </p:sp>
      <p:sp>
        <p:nvSpPr>
          <p:cNvPr id="337" name="Shape 337"/>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pic>
        <p:nvPicPr>
          <p:cNvPr descr="5c20b726d01fa7994a1056ae4bf493a9.jpg" id="338" name="Shape 338"/>
          <p:cNvPicPr preferRelativeResize="0"/>
          <p:nvPr/>
        </p:nvPicPr>
        <p:blipFill>
          <a:blip r:embed="rId3">
            <a:alphaModFix/>
          </a:blip>
          <a:stretch>
            <a:fillRect/>
          </a:stretch>
        </p:blipFill>
        <p:spPr>
          <a:xfrm>
            <a:off x="2018250" y="1503104"/>
            <a:ext cx="5107509" cy="3383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Shape 344"/>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Why the paradigm shift</a:t>
            </a:r>
            <a:endParaRPr/>
          </a:p>
        </p:txBody>
      </p:sp>
      <p:sp>
        <p:nvSpPr>
          <p:cNvPr id="345" name="Shape 345"/>
          <p:cNvSpPr txBox="1"/>
          <p:nvPr>
            <p:ph idx="1" type="body"/>
          </p:nvPr>
        </p:nvSpPr>
        <p:spPr>
          <a:xfrm>
            <a:off x="267891" y="750788"/>
            <a:ext cx="8608200" cy="4028700"/>
          </a:xfrm>
          <a:prstGeom prst="rect">
            <a:avLst/>
          </a:prstGeom>
        </p:spPr>
        <p:txBody>
          <a:bodyPr anchorCtr="0" anchor="t" bIns="91425" lIns="91425" spcFirstLastPara="1" rIns="91425" wrap="square" tIns="91425">
            <a:noAutofit/>
          </a:bodyPr>
          <a:lstStyle/>
          <a:p>
            <a:pPr indent="-330200" lvl="0" marL="457200" rtl="0">
              <a:spcBef>
                <a:spcPts val="753"/>
              </a:spcBef>
              <a:spcAft>
                <a:spcPts val="0"/>
              </a:spcAft>
              <a:buSzPts val="1600"/>
              <a:buChar char="●"/>
            </a:pPr>
            <a:r>
              <a:rPr lang="en-US" sz="1600"/>
              <a:t>Functional programming allows you to think of </a:t>
            </a:r>
            <a:r>
              <a:rPr b="1" lang="en-US" sz="1600"/>
              <a:t>data as mathematical structures</a:t>
            </a:r>
            <a:endParaRPr sz="1600"/>
          </a:p>
          <a:p>
            <a:pPr indent="-330200" lvl="0" marL="457200" rtl="0">
              <a:spcBef>
                <a:spcPts val="0"/>
              </a:spcBef>
              <a:spcAft>
                <a:spcPts val="0"/>
              </a:spcAft>
              <a:buSzPts val="1600"/>
              <a:buChar char="●"/>
            </a:pPr>
            <a:r>
              <a:rPr lang="en-US" sz="1600"/>
              <a:t>It allows you to think of </a:t>
            </a:r>
            <a:r>
              <a:rPr b="1" lang="en-US" sz="1600"/>
              <a:t>data as code and code as data</a:t>
            </a:r>
            <a:r>
              <a:rPr lang="en-US" sz="1600"/>
              <a:t>.</a:t>
            </a:r>
            <a:endParaRPr sz="1600"/>
          </a:p>
          <a:p>
            <a:pPr indent="0" lvl="0" marL="0" rtl="0">
              <a:spcBef>
                <a:spcPts val="753"/>
              </a:spcBef>
              <a:spcAft>
                <a:spcPts val="0"/>
              </a:spcAft>
              <a:buNone/>
            </a:pPr>
            <a:r>
              <a:t/>
            </a:r>
            <a:endParaRPr sz="1600"/>
          </a:p>
          <a:p>
            <a:pPr indent="0" lvl="0" marL="0" rtl="0">
              <a:spcBef>
                <a:spcPts val="753"/>
              </a:spcBef>
              <a:spcAft>
                <a:spcPts val="0"/>
              </a:spcAft>
              <a:buNone/>
            </a:pPr>
            <a:r>
              <a:t/>
            </a:r>
            <a:endParaRPr sz="1600"/>
          </a:p>
          <a:p>
            <a:pPr indent="0" lvl="0" marL="0" rtl="0">
              <a:spcBef>
                <a:spcPts val="753"/>
              </a:spcBef>
              <a:spcAft>
                <a:spcPts val="0"/>
              </a:spcAft>
              <a:buNone/>
            </a:pPr>
            <a:r>
              <a:t/>
            </a:r>
            <a:endParaRPr sz="1600"/>
          </a:p>
        </p:txBody>
      </p:sp>
      <p:sp>
        <p:nvSpPr>
          <p:cNvPr id="346" name="Shape 346"/>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pic>
        <p:nvPicPr>
          <p:cNvPr descr="Math-ipad-wallpaper-ilikewallpaper_com.jpg" id="347" name="Shape 347"/>
          <p:cNvPicPr preferRelativeResize="0"/>
          <p:nvPr/>
        </p:nvPicPr>
        <p:blipFill>
          <a:blip r:embed="rId3">
            <a:alphaModFix/>
          </a:blip>
          <a:stretch>
            <a:fillRect/>
          </a:stretch>
        </p:blipFill>
        <p:spPr>
          <a:xfrm>
            <a:off x="3257550" y="2408800"/>
            <a:ext cx="1818099" cy="1818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
        <p:nvSpPr>
          <p:cNvPr id="150" name="Shape 150"/>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Agenda</a:t>
            </a:r>
            <a:endParaRPr/>
          </a:p>
        </p:txBody>
      </p:sp>
      <p:sp>
        <p:nvSpPr>
          <p:cNvPr id="151" name="Shape 151"/>
          <p:cNvSpPr txBox="1"/>
          <p:nvPr/>
        </p:nvSpPr>
        <p:spPr>
          <a:xfrm>
            <a:off x="267900" y="854925"/>
            <a:ext cx="8608200" cy="3955200"/>
          </a:xfrm>
          <a:prstGeom prst="rect">
            <a:avLst/>
          </a:prstGeom>
          <a:noFill/>
          <a:ln>
            <a:noFill/>
          </a:ln>
        </p:spPr>
        <p:txBody>
          <a:bodyPr anchorCtr="0" anchor="t" bIns="91425" lIns="91425" spcFirstLastPara="1" rIns="91425" wrap="square" tIns="91425">
            <a:noAutofit/>
          </a:bodyPr>
          <a:lstStyle/>
          <a:p>
            <a:pPr indent="-330200" lvl="0" marL="457200" rtl="0">
              <a:lnSpc>
                <a:spcPct val="150000"/>
              </a:lnSpc>
              <a:spcBef>
                <a:spcPts val="0"/>
              </a:spcBef>
              <a:spcAft>
                <a:spcPts val="0"/>
              </a:spcAft>
              <a:buClr>
                <a:srgbClr val="263238"/>
              </a:buClr>
              <a:buSzPts val="1600"/>
              <a:buFont typeface="Open Sans"/>
              <a:buAutoNum type="arabicPeriod"/>
            </a:pPr>
            <a:r>
              <a:rPr lang="en-US" sz="1600">
                <a:solidFill>
                  <a:srgbClr val="263238"/>
                </a:solidFill>
                <a:latin typeface="Open Sans"/>
                <a:ea typeface="Open Sans"/>
                <a:cs typeface="Open Sans"/>
                <a:sym typeface="Open Sans"/>
              </a:rPr>
              <a:t>History of Big Data and Hadoop</a:t>
            </a:r>
            <a:endParaRPr sz="1600">
              <a:solidFill>
                <a:srgbClr val="263238"/>
              </a:solidFill>
              <a:latin typeface="Open Sans"/>
              <a:ea typeface="Open Sans"/>
              <a:cs typeface="Open Sans"/>
              <a:sym typeface="Open Sans"/>
            </a:endParaRPr>
          </a:p>
          <a:p>
            <a:pPr indent="-330200" lvl="0" marL="457200" rtl="0">
              <a:lnSpc>
                <a:spcPct val="150000"/>
              </a:lnSpc>
              <a:spcBef>
                <a:spcPts val="0"/>
              </a:spcBef>
              <a:spcAft>
                <a:spcPts val="0"/>
              </a:spcAft>
              <a:buClr>
                <a:srgbClr val="263238"/>
              </a:buClr>
              <a:buSzPts val="1600"/>
              <a:buFont typeface="Open Sans"/>
              <a:buAutoNum type="arabicPeriod"/>
            </a:pPr>
            <a:r>
              <a:rPr lang="en-US" sz="1600">
                <a:solidFill>
                  <a:srgbClr val="263238"/>
                </a:solidFill>
                <a:latin typeface="Open Sans"/>
                <a:ea typeface="Open Sans"/>
                <a:cs typeface="Open Sans"/>
                <a:sym typeface="Open Sans"/>
              </a:rPr>
              <a:t>What it looked like to be working on big data in the Stone Ages</a:t>
            </a:r>
            <a:endParaRPr sz="1600">
              <a:solidFill>
                <a:srgbClr val="263238"/>
              </a:solidFill>
              <a:latin typeface="Open Sans"/>
              <a:ea typeface="Open Sans"/>
              <a:cs typeface="Open Sans"/>
              <a:sym typeface="Open Sans"/>
            </a:endParaRPr>
          </a:p>
          <a:p>
            <a:pPr indent="-330200" lvl="0" marL="457200" rtl="0">
              <a:lnSpc>
                <a:spcPct val="150000"/>
              </a:lnSpc>
              <a:spcBef>
                <a:spcPts val="0"/>
              </a:spcBef>
              <a:spcAft>
                <a:spcPts val="0"/>
              </a:spcAft>
              <a:buClr>
                <a:srgbClr val="263238"/>
              </a:buClr>
              <a:buSzPts val="1600"/>
              <a:buFont typeface="Open Sans"/>
              <a:buAutoNum type="arabicPeriod"/>
            </a:pPr>
            <a:r>
              <a:rPr lang="en-US" sz="1600">
                <a:solidFill>
                  <a:srgbClr val="263238"/>
                </a:solidFill>
                <a:latin typeface="Open Sans"/>
                <a:ea typeface="Open Sans"/>
                <a:cs typeface="Open Sans"/>
                <a:sym typeface="Open Sans"/>
              </a:rPr>
              <a:t>Big Data world Explodes, Functional is the way to go!</a:t>
            </a:r>
            <a:endParaRPr sz="1600">
              <a:solidFill>
                <a:srgbClr val="263238"/>
              </a:solidFill>
              <a:latin typeface="Open Sans"/>
              <a:ea typeface="Open Sans"/>
              <a:cs typeface="Open Sans"/>
              <a:sym typeface="Open Sans"/>
            </a:endParaRPr>
          </a:p>
          <a:p>
            <a:pPr indent="-330200" lvl="0" marL="457200" rtl="0">
              <a:lnSpc>
                <a:spcPct val="150000"/>
              </a:lnSpc>
              <a:spcBef>
                <a:spcPts val="0"/>
              </a:spcBef>
              <a:spcAft>
                <a:spcPts val="0"/>
              </a:spcAft>
              <a:buClr>
                <a:srgbClr val="263238"/>
              </a:buClr>
              <a:buSzPts val="1600"/>
              <a:buFont typeface="Open Sans"/>
              <a:buAutoNum type="arabicPeriod"/>
            </a:pPr>
            <a:r>
              <a:rPr lang="en-US" sz="1600">
                <a:solidFill>
                  <a:srgbClr val="263238"/>
                </a:solidFill>
                <a:latin typeface="Open Sans"/>
                <a:ea typeface="Open Sans"/>
                <a:cs typeface="Open Sans"/>
                <a:sym typeface="Open Sans"/>
              </a:rPr>
              <a:t>Why functional made sense for Big Data</a:t>
            </a:r>
            <a:endParaRPr sz="1600">
              <a:solidFill>
                <a:srgbClr val="263238"/>
              </a:solidFill>
              <a:latin typeface="Open Sans"/>
              <a:ea typeface="Open Sans"/>
              <a:cs typeface="Open Sans"/>
              <a:sym typeface="Open Sans"/>
            </a:endParaRPr>
          </a:p>
          <a:p>
            <a:pPr indent="-330200" lvl="0" marL="457200" rtl="0">
              <a:lnSpc>
                <a:spcPct val="150000"/>
              </a:lnSpc>
              <a:spcBef>
                <a:spcPts val="0"/>
              </a:spcBef>
              <a:spcAft>
                <a:spcPts val="0"/>
              </a:spcAft>
              <a:buClr>
                <a:srgbClr val="263238"/>
              </a:buClr>
              <a:buSzPts val="1600"/>
              <a:buFont typeface="Open Sans"/>
              <a:buAutoNum type="arabicPeriod"/>
            </a:pPr>
            <a:r>
              <a:rPr lang="en-US" sz="1600">
                <a:solidFill>
                  <a:srgbClr val="263238"/>
                </a:solidFill>
                <a:latin typeface="Open Sans"/>
                <a:ea typeface="Open Sans"/>
                <a:cs typeface="Open Sans"/>
                <a:sym typeface="Open Sans"/>
              </a:rPr>
              <a:t>Peek into the world of functions</a:t>
            </a:r>
            <a:endParaRPr sz="1600">
              <a:solidFill>
                <a:srgbClr val="263238"/>
              </a:solidFill>
              <a:latin typeface="Open Sans"/>
              <a:ea typeface="Open Sans"/>
              <a:cs typeface="Open Sans"/>
              <a:sym typeface="Open Sans"/>
            </a:endParaRPr>
          </a:p>
          <a:p>
            <a:pPr indent="-330200" lvl="0" marL="457200" rtl="0">
              <a:lnSpc>
                <a:spcPct val="150000"/>
              </a:lnSpc>
              <a:spcBef>
                <a:spcPts val="0"/>
              </a:spcBef>
              <a:spcAft>
                <a:spcPts val="0"/>
              </a:spcAft>
              <a:buClr>
                <a:srgbClr val="263238"/>
              </a:buClr>
              <a:buSzPts val="1600"/>
              <a:buFont typeface="Open Sans"/>
              <a:buAutoNum type="arabicPeriod"/>
            </a:pPr>
            <a:r>
              <a:rPr lang="en-US" sz="1600">
                <a:solidFill>
                  <a:srgbClr val="263238"/>
                </a:solidFill>
                <a:latin typeface="Open Sans"/>
                <a:ea typeface="Open Sans"/>
                <a:cs typeface="Open Sans"/>
                <a:sym typeface="Open Sans"/>
              </a:rPr>
              <a:t>Spark is born, spark is functional, spark does everything!</a:t>
            </a:r>
            <a:endParaRPr sz="1600">
              <a:solidFill>
                <a:srgbClr val="263238"/>
              </a:solidFill>
              <a:latin typeface="Open Sans"/>
              <a:ea typeface="Open Sans"/>
              <a:cs typeface="Open Sans"/>
              <a:sym typeface="Open Sans"/>
            </a:endParaRPr>
          </a:p>
          <a:p>
            <a:pPr indent="-330200" lvl="0" marL="457200" rtl="0">
              <a:lnSpc>
                <a:spcPct val="150000"/>
              </a:lnSpc>
              <a:spcBef>
                <a:spcPts val="0"/>
              </a:spcBef>
              <a:spcAft>
                <a:spcPts val="0"/>
              </a:spcAft>
              <a:buClr>
                <a:srgbClr val="263238"/>
              </a:buClr>
              <a:buSzPts val="1600"/>
              <a:buFont typeface="Open Sans"/>
              <a:buAutoNum type="arabicPeriod"/>
            </a:pPr>
            <a:r>
              <a:rPr lang="en-US" sz="1600">
                <a:solidFill>
                  <a:srgbClr val="263238"/>
                </a:solidFill>
                <a:latin typeface="Open Sans"/>
                <a:ea typeface="Open Sans"/>
                <a:cs typeface="Open Sans"/>
                <a:sym typeface="Open Sans"/>
              </a:rPr>
              <a:t>Demonstrations</a:t>
            </a:r>
            <a:endParaRPr sz="1600">
              <a:solidFill>
                <a:srgbClr val="263238"/>
              </a:solidFill>
              <a:latin typeface="Open Sans"/>
              <a:ea typeface="Open Sans"/>
              <a:cs typeface="Open Sans"/>
              <a:sym typeface="Open Sans"/>
            </a:endParaRPr>
          </a:p>
          <a:p>
            <a:pPr indent="-330200" lvl="0" marL="457200" rtl="0">
              <a:lnSpc>
                <a:spcPct val="150000"/>
              </a:lnSpc>
              <a:spcBef>
                <a:spcPts val="0"/>
              </a:spcBef>
              <a:spcAft>
                <a:spcPts val="0"/>
              </a:spcAft>
              <a:buClr>
                <a:srgbClr val="263238"/>
              </a:buClr>
              <a:buSzPts val="1600"/>
              <a:buFont typeface="Open Sans"/>
              <a:buAutoNum type="arabicPeriod"/>
            </a:pPr>
            <a:r>
              <a:rPr lang="en-US" sz="1600">
                <a:solidFill>
                  <a:srgbClr val="263238"/>
                </a:solidFill>
                <a:latin typeface="Open Sans"/>
                <a:ea typeface="Open Sans"/>
                <a:cs typeface="Open Sans"/>
                <a:sym typeface="Open Sans"/>
              </a:rPr>
              <a:t>Back to the future again part 2,the sequel reborn!</a:t>
            </a:r>
            <a:endParaRPr sz="1600">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Why the paradigm shift</a:t>
            </a:r>
            <a:endParaRPr/>
          </a:p>
        </p:txBody>
      </p:sp>
      <p:sp>
        <p:nvSpPr>
          <p:cNvPr id="354" name="Shape 354"/>
          <p:cNvSpPr txBox="1"/>
          <p:nvPr>
            <p:ph idx="1" type="body"/>
          </p:nvPr>
        </p:nvSpPr>
        <p:spPr>
          <a:xfrm>
            <a:off x="267891" y="750788"/>
            <a:ext cx="8608200" cy="4028700"/>
          </a:xfrm>
          <a:prstGeom prst="rect">
            <a:avLst/>
          </a:prstGeom>
        </p:spPr>
        <p:txBody>
          <a:bodyPr anchorCtr="0" anchor="t" bIns="91425" lIns="91425" spcFirstLastPara="1" rIns="91425" wrap="square" tIns="91425">
            <a:noAutofit/>
          </a:bodyPr>
          <a:lstStyle/>
          <a:p>
            <a:pPr indent="-330200" lvl="0" marL="457200" rtl="0">
              <a:spcBef>
                <a:spcPts val="753"/>
              </a:spcBef>
              <a:spcAft>
                <a:spcPts val="0"/>
              </a:spcAft>
              <a:buSzPts val="1600"/>
              <a:buChar char="●"/>
            </a:pPr>
            <a:r>
              <a:rPr lang="en-US" sz="1600"/>
              <a:t>Since a functional paradigm forces you to think of your </a:t>
            </a:r>
            <a:r>
              <a:rPr b="1" lang="en-US" sz="1600"/>
              <a:t>data as an immutable set</a:t>
            </a:r>
            <a:r>
              <a:rPr lang="en-US" sz="1600"/>
              <a:t>, transformations can then be extracted and be better thought of and visualized in terms of a pipeline of transformations that act over the dataset compared to typical OO code.</a:t>
            </a:r>
            <a:endParaRPr sz="1600"/>
          </a:p>
        </p:txBody>
      </p:sp>
      <p:sp>
        <p:nvSpPr>
          <p:cNvPr id="355" name="Shape 355"/>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Why the paradigm shift</a:t>
            </a:r>
            <a:endParaRPr/>
          </a:p>
        </p:txBody>
      </p:sp>
      <p:sp>
        <p:nvSpPr>
          <p:cNvPr id="362" name="Shape 362"/>
          <p:cNvSpPr txBox="1"/>
          <p:nvPr>
            <p:ph idx="1" type="body"/>
          </p:nvPr>
        </p:nvSpPr>
        <p:spPr>
          <a:xfrm>
            <a:off x="267891" y="750788"/>
            <a:ext cx="8608200" cy="4028700"/>
          </a:xfrm>
          <a:prstGeom prst="rect">
            <a:avLst/>
          </a:prstGeom>
        </p:spPr>
        <p:txBody>
          <a:bodyPr anchorCtr="0" anchor="t" bIns="91425" lIns="91425" spcFirstLastPara="1" rIns="91425" wrap="square" tIns="91425">
            <a:noAutofit/>
          </a:bodyPr>
          <a:lstStyle/>
          <a:p>
            <a:pPr indent="-317500" lvl="0" marL="457200" rtl="0">
              <a:spcBef>
                <a:spcPts val="753"/>
              </a:spcBef>
              <a:spcAft>
                <a:spcPts val="0"/>
              </a:spcAft>
              <a:buSzPts val="1400"/>
              <a:buChar char="●"/>
            </a:pPr>
            <a:r>
              <a:rPr lang="en-US" sz="1400"/>
              <a:t>Higher order functions offer better levels of abstractions than what can be achieved by typical OO patterns.</a:t>
            </a:r>
            <a:endParaRPr sz="1400"/>
          </a:p>
          <a:p>
            <a:pPr indent="457200" lvl="0" marL="0" rtl="0">
              <a:spcBef>
                <a:spcPts val="753"/>
              </a:spcBef>
              <a:spcAft>
                <a:spcPts val="0"/>
              </a:spcAft>
              <a:buClr>
                <a:srgbClr val="000000"/>
              </a:buClr>
              <a:buSzPts val="1100"/>
              <a:buFont typeface="Arial"/>
              <a:buNone/>
            </a:pPr>
            <a:r>
              <a:rPr lang="en-US" sz="1400"/>
              <a:t>x map(h) map(g) map (f)=&gt; f(g(h(x)))</a:t>
            </a:r>
            <a:endParaRPr sz="1400"/>
          </a:p>
          <a:p>
            <a:pPr indent="0" lvl="0" marL="0" rtl="0">
              <a:spcBef>
                <a:spcPts val="753"/>
              </a:spcBef>
              <a:spcAft>
                <a:spcPts val="0"/>
              </a:spcAft>
              <a:buNone/>
            </a:pPr>
            <a:r>
              <a:t/>
            </a:r>
            <a:endParaRPr sz="1400"/>
          </a:p>
          <a:p>
            <a:pPr indent="-180898" lvl="0" marL="326948" rtl="0">
              <a:spcBef>
                <a:spcPts val="753"/>
              </a:spcBef>
              <a:spcAft>
                <a:spcPts val="0"/>
              </a:spcAft>
              <a:buNone/>
            </a:pPr>
            <a:r>
              <a:t/>
            </a:r>
            <a:endParaRPr sz="1400"/>
          </a:p>
          <a:p>
            <a:pPr indent="-180898" lvl="0" marL="326948" rtl="0">
              <a:spcBef>
                <a:spcPts val="753"/>
              </a:spcBef>
              <a:spcAft>
                <a:spcPts val="0"/>
              </a:spcAft>
              <a:buNone/>
            </a:pPr>
            <a:r>
              <a:t/>
            </a:r>
            <a:endParaRPr sz="1400"/>
          </a:p>
          <a:p>
            <a:pPr indent="-180898" lvl="0" marL="326948" rtl="0">
              <a:spcBef>
                <a:spcPts val="753"/>
              </a:spcBef>
              <a:spcAft>
                <a:spcPts val="0"/>
              </a:spcAft>
              <a:buNone/>
            </a:pPr>
            <a:r>
              <a:t/>
            </a:r>
            <a:endParaRPr sz="1400"/>
          </a:p>
          <a:p>
            <a:pPr indent="-180898" lvl="0" marL="326948" rtl="0">
              <a:spcBef>
                <a:spcPts val="753"/>
              </a:spcBef>
              <a:spcAft>
                <a:spcPts val="0"/>
              </a:spcAft>
              <a:buNone/>
            </a:pPr>
            <a:r>
              <a:t/>
            </a:r>
            <a:endParaRPr sz="1400"/>
          </a:p>
          <a:p>
            <a:pPr indent="-180898" lvl="0" marL="326948" rtl="0">
              <a:spcBef>
                <a:spcPts val="753"/>
              </a:spcBef>
              <a:spcAft>
                <a:spcPts val="0"/>
              </a:spcAft>
              <a:buNone/>
            </a:pPr>
            <a:r>
              <a:t/>
            </a:r>
            <a:endParaRPr sz="1400"/>
          </a:p>
          <a:p>
            <a:pPr indent="-180898" lvl="0" marL="326948" rtl="0">
              <a:spcBef>
                <a:spcPts val="753"/>
              </a:spcBef>
              <a:spcAft>
                <a:spcPts val="0"/>
              </a:spcAft>
              <a:buNone/>
            </a:pPr>
            <a:r>
              <a:t/>
            </a:r>
            <a:endParaRPr sz="1400"/>
          </a:p>
          <a:p>
            <a:pPr indent="-180898" lvl="0" marL="326948" rtl="0">
              <a:spcBef>
                <a:spcPts val="753"/>
              </a:spcBef>
              <a:spcAft>
                <a:spcPts val="0"/>
              </a:spcAft>
              <a:buNone/>
            </a:pPr>
            <a:r>
              <a:t/>
            </a:r>
            <a:endParaRPr sz="1400"/>
          </a:p>
        </p:txBody>
      </p:sp>
      <p:sp>
        <p:nvSpPr>
          <p:cNvPr id="363" name="Shape 363"/>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
        <p:nvSpPr>
          <p:cNvPr id="364" name="Shape 364"/>
          <p:cNvSpPr/>
          <p:nvPr/>
        </p:nvSpPr>
        <p:spPr>
          <a:xfrm>
            <a:off x="2208875" y="2082321"/>
            <a:ext cx="1141200" cy="355800"/>
          </a:xfrm>
          <a:prstGeom prst="chevron">
            <a:avLst>
              <a:gd fmla="val 50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US"/>
              <a:t>map(h)</a:t>
            </a:r>
            <a:endParaRPr/>
          </a:p>
        </p:txBody>
      </p:sp>
      <p:sp>
        <p:nvSpPr>
          <p:cNvPr id="365" name="Shape 365"/>
          <p:cNvSpPr/>
          <p:nvPr/>
        </p:nvSpPr>
        <p:spPr>
          <a:xfrm>
            <a:off x="3760886" y="2077925"/>
            <a:ext cx="1141200" cy="377700"/>
          </a:xfrm>
          <a:prstGeom prst="homePlate">
            <a:avLst>
              <a:gd fmla="val 50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US"/>
              <a:t>map(g)</a:t>
            </a:r>
            <a:endParaRPr/>
          </a:p>
        </p:txBody>
      </p:sp>
      <p:sp>
        <p:nvSpPr>
          <p:cNvPr id="366" name="Shape 366"/>
          <p:cNvSpPr/>
          <p:nvPr/>
        </p:nvSpPr>
        <p:spPr>
          <a:xfrm>
            <a:off x="5198366" y="2082321"/>
            <a:ext cx="1141200" cy="377700"/>
          </a:xfrm>
          <a:prstGeom prst="homePlate">
            <a:avLst>
              <a:gd fmla="val 50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US"/>
              <a:t>map(f)</a:t>
            </a:r>
            <a:endParaRPr/>
          </a:p>
        </p:txBody>
      </p:sp>
      <p:sp>
        <p:nvSpPr>
          <p:cNvPr id="367" name="Shape 367"/>
          <p:cNvSpPr txBox="1"/>
          <p:nvPr/>
        </p:nvSpPr>
        <p:spPr>
          <a:xfrm>
            <a:off x="1226200" y="2138825"/>
            <a:ext cx="878400" cy="299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    X-&gt;</a:t>
            </a:r>
            <a:endParaRPr/>
          </a:p>
        </p:txBody>
      </p:sp>
      <p:cxnSp>
        <p:nvCxnSpPr>
          <p:cNvPr id="368" name="Shape 368"/>
          <p:cNvCxnSpPr/>
          <p:nvPr/>
        </p:nvCxnSpPr>
        <p:spPr>
          <a:xfrm>
            <a:off x="1695775" y="2912825"/>
            <a:ext cx="6156900" cy="0"/>
          </a:xfrm>
          <a:prstGeom prst="straightConnector1">
            <a:avLst/>
          </a:prstGeom>
          <a:noFill/>
          <a:ln cap="flat" cmpd="sng" w="9525">
            <a:solidFill>
              <a:schemeClr val="dk2"/>
            </a:solidFill>
            <a:prstDash val="solid"/>
            <a:round/>
            <a:headEnd len="lg" w="lg" type="none"/>
            <a:tailEnd len="lg" w="lg" type="none"/>
          </a:ln>
        </p:spPr>
      </p:cxnSp>
      <p:cxnSp>
        <p:nvCxnSpPr>
          <p:cNvPr id="369" name="Shape 369"/>
          <p:cNvCxnSpPr/>
          <p:nvPr/>
        </p:nvCxnSpPr>
        <p:spPr>
          <a:xfrm>
            <a:off x="1695775" y="3721575"/>
            <a:ext cx="6156900" cy="0"/>
          </a:xfrm>
          <a:prstGeom prst="straightConnector1">
            <a:avLst/>
          </a:prstGeom>
          <a:noFill/>
          <a:ln cap="flat" cmpd="sng" w="9525">
            <a:solidFill>
              <a:schemeClr val="dk2"/>
            </a:solidFill>
            <a:prstDash val="solid"/>
            <a:round/>
            <a:headEnd len="lg" w="lg" type="none"/>
            <a:tailEnd len="lg" w="lg" type="none"/>
          </a:ln>
        </p:spPr>
      </p:cxnSp>
      <p:cxnSp>
        <p:nvCxnSpPr>
          <p:cNvPr id="370" name="Shape 370"/>
          <p:cNvCxnSpPr/>
          <p:nvPr/>
        </p:nvCxnSpPr>
        <p:spPr>
          <a:xfrm>
            <a:off x="1695775" y="4126175"/>
            <a:ext cx="6156900" cy="0"/>
          </a:xfrm>
          <a:prstGeom prst="straightConnector1">
            <a:avLst/>
          </a:prstGeom>
          <a:noFill/>
          <a:ln cap="flat" cmpd="sng" w="9525">
            <a:solidFill>
              <a:schemeClr val="dk2"/>
            </a:solidFill>
            <a:prstDash val="solid"/>
            <a:round/>
            <a:headEnd len="lg" w="lg" type="none"/>
            <a:tailEnd len="lg" w="lg" type="none"/>
          </a:ln>
        </p:spPr>
      </p:cxnSp>
      <p:cxnSp>
        <p:nvCxnSpPr>
          <p:cNvPr id="371" name="Shape 371"/>
          <p:cNvCxnSpPr/>
          <p:nvPr/>
        </p:nvCxnSpPr>
        <p:spPr>
          <a:xfrm>
            <a:off x="1695775" y="3330650"/>
            <a:ext cx="6156900" cy="0"/>
          </a:xfrm>
          <a:prstGeom prst="straightConnector1">
            <a:avLst/>
          </a:prstGeom>
          <a:noFill/>
          <a:ln cap="flat" cmpd="sng" w="9525">
            <a:solidFill>
              <a:schemeClr val="dk2"/>
            </a:solidFill>
            <a:prstDash val="solid"/>
            <a:round/>
            <a:headEnd len="lg" w="lg" type="none"/>
            <a:tailEnd len="lg" w="lg" type="none"/>
          </a:ln>
        </p:spPr>
      </p:cxnSp>
      <p:sp>
        <p:nvSpPr>
          <p:cNvPr id="372" name="Shape 372"/>
          <p:cNvSpPr txBox="1"/>
          <p:nvPr/>
        </p:nvSpPr>
        <p:spPr>
          <a:xfrm>
            <a:off x="769850" y="2763125"/>
            <a:ext cx="878400" cy="299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000"/>
              <a:t>   	 X</a:t>
            </a:r>
            <a:endParaRPr sz="1000"/>
          </a:p>
        </p:txBody>
      </p:sp>
      <p:sp>
        <p:nvSpPr>
          <p:cNvPr id="373" name="Shape 373"/>
          <p:cNvSpPr txBox="1"/>
          <p:nvPr/>
        </p:nvSpPr>
        <p:spPr>
          <a:xfrm>
            <a:off x="769850" y="3167500"/>
            <a:ext cx="878400" cy="299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000"/>
              <a:t>           h(x)</a:t>
            </a:r>
            <a:endParaRPr sz="1000"/>
          </a:p>
        </p:txBody>
      </p:sp>
      <p:sp>
        <p:nvSpPr>
          <p:cNvPr id="374" name="Shape 374"/>
          <p:cNvSpPr txBox="1"/>
          <p:nvPr/>
        </p:nvSpPr>
        <p:spPr>
          <a:xfrm>
            <a:off x="824475" y="3571875"/>
            <a:ext cx="878400" cy="299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000"/>
              <a:t>    g(h(x))</a:t>
            </a:r>
            <a:endParaRPr sz="1000"/>
          </a:p>
        </p:txBody>
      </p:sp>
      <p:sp>
        <p:nvSpPr>
          <p:cNvPr id="375" name="Shape 375"/>
          <p:cNvSpPr txBox="1"/>
          <p:nvPr/>
        </p:nvSpPr>
        <p:spPr>
          <a:xfrm>
            <a:off x="769850" y="3997025"/>
            <a:ext cx="878400" cy="299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000"/>
              <a:t>    f(g(h(x)))</a:t>
            </a:r>
            <a:endParaRPr sz="1000"/>
          </a:p>
        </p:txBody>
      </p:sp>
      <p:cxnSp>
        <p:nvCxnSpPr>
          <p:cNvPr id="376" name="Shape 376"/>
          <p:cNvCxnSpPr/>
          <p:nvPr/>
        </p:nvCxnSpPr>
        <p:spPr>
          <a:xfrm>
            <a:off x="2113225" y="2912825"/>
            <a:ext cx="0" cy="1591500"/>
          </a:xfrm>
          <a:prstGeom prst="straightConnector1">
            <a:avLst/>
          </a:prstGeom>
          <a:noFill/>
          <a:ln cap="flat" cmpd="sng" w="9525">
            <a:solidFill>
              <a:schemeClr val="dk2"/>
            </a:solidFill>
            <a:prstDash val="solid"/>
            <a:round/>
            <a:headEnd len="lg" w="lg" type="none"/>
            <a:tailEnd len="lg" w="lg" type="triangle"/>
          </a:ln>
        </p:spPr>
      </p:cxnSp>
      <p:cxnSp>
        <p:nvCxnSpPr>
          <p:cNvPr id="377" name="Shape 377"/>
          <p:cNvCxnSpPr/>
          <p:nvPr/>
        </p:nvCxnSpPr>
        <p:spPr>
          <a:xfrm>
            <a:off x="3883150" y="2912825"/>
            <a:ext cx="0" cy="1591500"/>
          </a:xfrm>
          <a:prstGeom prst="straightConnector1">
            <a:avLst/>
          </a:prstGeom>
          <a:noFill/>
          <a:ln cap="flat" cmpd="sng" w="9525">
            <a:solidFill>
              <a:schemeClr val="dk2"/>
            </a:solidFill>
            <a:prstDash val="solid"/>
            <a:round/>
            <a:headEnd len="lg" w="lg" type="none"/>
            <a:tailEnd len="lg" w="lg" type="triangle"/>
          </a:ln>
        </p:spPr>
      </p:cxnSp>
      <p:cxnSp>
        <p:nvCxnSpPr>
          <p:cNvPr id="378" name="Shape 378"/>
          <p:cNvCxnSpPr/>
          <p:nvPr/>
        </p:nvCxnSpPr>
        <p:spPr>
          <a:xfrm>
            <a:off x="2861525" y="2912825"/>
            <a:ext cx="17100" cy="1974000"/>
          </a:xfrm>
          <a:prstGeom prst="straightConnector1">
            <a:avLst/>
          </a:prstGeom>
          <a:noFill/>
          <a:ln cap="flat" cmpd="sng" w="9525">
            <a:solidFill>
              <a:schemeClr val="dk2"/>
            </a:solidFill>
            <a:prstDash val="solid"/>
            <a:round/>
            <a:headEnd len="lg" w="lg" type="none"/>
            <a:tailEnd len="lg" w="lg" type="triangle"/>
          </a:ln>
        </p:spPr>
      </p:cxnSp>
      <p:cxnSp>
        <p:nvCxnSpPr>
          <p:cNvPr id="379" name="Shape 379"/>
          <p:cNvCxnSpPr/>
          <p:nvPr/>
        </p:nvCxnSpPr>
        <p:spPr>
          <a:xfrm>
            <a:off x="4592118" y="2873905"/>
            <a:ext cx="0" cy="1334700"/>
          </a:xfrm>
          <a:prstGeom prst="straightConnector1">
            <a:avLst/>
          </a:prstGeom>
          <a:noFill/>
          <a:ln cap="flat" cmpd="sng" w="9525">
            <a:solidFill>
              <a:schemeClr val="dk2"/>
            </a:solidFill>
            <a:prstDash val="solid"/>
            <a:round/>
            <a:headEnd len="lg" w="lg" type="none"/>
            <a:tailEnd len="lg" w="lg" type="triangle"/>
          </a:ln>
        </p:spPr>
      </p:cxnSp>
      <p:cxnSp>
        <p:nvCxnSpPr>
          <p:cNvPr id="380" name="Shape 380"/>
          <p:cNvCxnSpPr/>
          <p:nvPr/>
        </p:nvCxnSpPr>
        <p:spPr>
          <a:xfrm>
            <a:off x="7083843" y="2912830"/>
            <a:ext cx="0" cy="16002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idx="1" type="body"/>
          </p:nvPr>
        </p:nvSpPr>
        <p:spPr>
          <a:xfrm>
            <a:off x="267891" y="750788"/>
            <a:ext cx="8608200" cy="4028700"/>
          </a:xfrm>
          <a:prstGeom prst="rect">
            <a:avLst/>
          </a:prstGeom>
        </p:spPr>
        <p:txBody>
          <a:bodyPr anchorCtr="0" anchor="t" bIns="91425" lIns="91425" spcFirstLastPara="1" rIns="91425" wrap="square" tIns="91425">
            <a:noAutofit/>
          </a:bodyPr>
          <a:lstStyle/>
          <a:p>
            <a:pPr indent="-180898" lvl="0" marL="326948" rtl="0">
              <a:lnSpc>
                <a:spcPct val="150000"/>
              </a:lnSpc>
              <a:spcBef>
                <a:spcPts val="753"/>
              </a:spcBef>
              <a:spcAft>
                <a:spcPts val="0"/>
              </a:spcAft>
              <a:buNone/>
            </a:pPr>
            <a:r>
              <a:rPr lang="en-US" sz="1600"/>
              <a:t>The functional paradigm is naturally suited for-:</a:t>
            </a:r>
            <a:endParaRPr sz="1600"/>
          </a:p>
          <a:p>
            <a:pPr indent="-180898" lvl="0" marL="326948" rtl="0">
              <a:lnSpc>
                <a:spcPct val="150000"/>
              </a:lnSpc>
              <a:spcBef>
                <a:spcPts val="753"/>
              </a:spcBef>
              <a:spcAft>
                <a:spcPts val="0"/>
              </a:spcAft>
              <a:buNone/>
            </a:pPr>
            <a:r>
              <a:t/>
            </a:r>
            <a:endParaRPr sz="1600"/>
          </a:p>
          <a:p>
            <a:pPr indent="-180898" lvl="0" marL="326948">
              <a:lnSpc>
                <a:spcPct val="150000"/>
              </a:lnSpc>
              <a:spcBef>
                <a:spcPts val="753"/>
              </a:spcBef>
              <a:spcAft>
                <a:spcPts val="0"/>
              </a:spcAft>
              <a:buNone/>
            </a:pPr>
            <a:r>
              <a:rPr lang="en-US" sz="1600"/>
              <a:t>1.Parallelism</a:t>
            </a:r>
            <a:endParaRPr sz="1600"/>
          </a:p>
          <a:p>
            <a:pPr indent="-180898" lvl="0" marL="326948">
              <a:lnSpc>
                <a:spcPct val="150000"/>
              </a:lnSpc>
              <a:spcBef>
                <a:spcPts val="753"/>
              </a:spcBef>
              <a:spcAft>
                <a:spcPts val="0"/>
              </a:spcAft>
              <a:buNone/>
            </a:pPr>
            <a:r>
              <a:rPr lang="en-US" sz="1600"/>
              <a:t>2.Immutability</a:t>
            </a:r>
            <a:endParaRPr sz="1600"/>
          </a:p>
          <a:p>
            <a:pPr indent="-180898" lvl="0" marL="326948">
              <a:lnSpc>
                <a:spcPct val="150000"/>
              </a:lnSpc>
              <a:spcBef>
                <a:spcPts val="753"/>
              </a:spcBef>
              <a:spcAft>
                <a:spcPts val="0"/>
              </a:spcAft>
              <a:buNone/>
            </a:pPr>
            <a:r>
              <a:rPr lang="en-US" sz="1600"/>
              <a:t>3.Laziness</a:t>
            </a:r>
            <a:endParaRPr sz="1600"/>
          </a:p>
          <a:p>
            <a:pPr indent="-180898" lvl="0" marL="326948">
              <a:lnSpc>
                <a:spcPct val="150000"/>
              </a:lnSpc>
              <a:spcBef>
                <a:spcPts val="753"/>
              </a:spcBef>
              <a:spcAft>
                <a:spcPts val="0"/>
              </a:spcAft>
              <a:buNone/>
            </a:pPr>
            <a:r>
              <a:rPr lang="en-US" sz="1600"/>
              <a:t>4.Collections and sets</a:t>
            </a:r>
            <a:endParaRPr sz="1600"/>
          </a:p>
        </p:txBody>
      </p:sp>
      <p:sp>
        <p:nvSpPr>
          <p:cNvPr id="387" name="Shape 387"/>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
        <p:nvSpPr>
          <p:cNvPr id="388" name="Shape 388"/>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Benefits of Functional Programming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Shape 394"/>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rtl="0">
              <a:spcBef>
                <a:spcPts val="0"/>
              </a:spcBef>
              <a:spcAft>
                <a:spcPts val="0"/>
              </a:spcAft>
              <a:buNone/>
            </a:pPr>
            <a:fld id="{00000000-1234-1234-1234-123412341234}" type="slidenum">
              <a:rPr lang="en-US"/>
              <a:t>‹#›</a:t>
            </a:fld>
            <a:endParaRPr/>
          </a:p>
        </p:txBody>
      </p:sp>
      <p:sp>
        <p:nvSpPr>
          <p:cNvPr id="395" name="Shape 395"/>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Functional Programming</a:t>
            </a:r>
            <a:endParaRPr/>
          </a:p>
        </p:txBody>
      </p:sp>
      <p:pic>
        <p:nvPicPr>
          <p:cNvPr descr="glyph-10-lime.png" id="396" name="Shape 396"/>
          <p:cNvPicPr preferRelativeResize="0"/>
          <p:nvPr/>
        </p:nvPicPr>
        <p:blipFill rotWithShape="1">
          <a:blip r:embed="rId3">
            <a:alphaModFix/>
          </a:blip>
          <a:srcRect b="0" l="0" r="0" t="0"/>
          <a:stretch/>
        </p:blipFill>
        <p:spPr>
          <a:xfrm>
            <a:off x="4495800" y="838200"/>
            <a:ext cx="2345400" cy="2345400"/>
          </a:xfrm>
          <a:prstGeom prst="rect">
            <a:avLst/>
          </a:prstGeom>
          <a:noFill/>
          <a:ln>
            <a:noFill/>
          </a:ln>
        </p:spPr>
      </p:pic>
      <p:sp>
        <p:nvSpPr>
          <p:cNvPr id="397" name="Shape 397"/>
          <p:cNvSpPr txBox="1"/>
          <p:nvPr/>
        </p:nvSpPr>
        <p:spPr>
          <a:xfrm>
            <a:off x="4625700" y="1719200"/>
            <a:ext cx="2085600" cy="43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rPr>
              <a:t>First-class functions</a:t>
            </a:r>
            <a:endParaRPr b="1">
              <a:solidFill>
                <a:srgbClr val="FFFFFF"/>
              </a:solidFill>
            </a:endParaRPr>
          </a:p>
        </p:txBody>
      </p:sp>
      <p:pic>
        <p:nvPicPr>
          <p:cNvPr descr="glyph-10-blue.png" id="398" name="Shape 398"/>
          <p:cNvPicPr preferRelativeResize="0"/>
          <p:nvPr/>
        </p:nvPicPr>
        <p:blipFill rotWithShape="1">
          <a:blip r:embed="rId4">
            <a:alphaModFix/>
          </a:blip>
          <a:srcRect b="0" l="0" r="0" t="0"/>
          <a:stretch/>
        </p:blipFill>
        <p:spPr>
          <a:xfrm>
            <a:off x="6553200" y="2802732"/>
            <a:ext cx="2345400" cy="2345400"/>
          </a:xfrm>
          <a:prstGeom prst="rect">
            <a:avLst/>
          </a:prstGeom>
          <a:noFill/>
          <a:ln>
            <a:noFill/>
          </a:ln>
        </p:spPr>
      </p:pic>
      <p:pic>
        <p:nvPicPr>
          <p:cNvPr descr="glyph-10-teal.png" id="399" name="Shape 399"/>
          <p:cNvPicPr preferRelativeResize="0"/>
          <p:nvPr/>
        </p:nvPicPr>
        <p:blipFill rotWithShape="1">
          <a:blip r:embed="rId5">
            <a:alphaModFix/>
          </a:blip>
          <a:srcRect b="0" l="0" r="0" t="0"/>
          <a:stretch/>
        </p:blipFill>
        <p:spPr>
          <a:xfrm>
            <a:off x="6553200" y="838200"/>
            <a:ext cx="2345400" cy="2345400"/>
          </a:xfrm>
          <a:prstGeom prst="rect">
            <a:avLst/>
          </a:prstGeom>
          <a:noFill/>
          <a:ln>
            <a:noFill/>
          </a:ln>
        </p:spPr>
      </p:pic>
      <p:sp>
        <p:nvSpPr>
          <p:cNvPr id="400" name="Shape 400"/>
          <p:cNvSpPr txBox="1"/>
          <p:nvPr/>
        </p:nvSpPr>
        <p:spPr>
          <a:xfrm>
            <a:off x="6683100" y="1719200"/>
            <a:ext cx="2085600" cy="43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rPr>
              <a:t>Pure functions</a:t>
            </a:r>
            <a:endParaRPr b="1">
              <a:solidFill>
                <a:srgbClr val="FFFFFF"/>
              </a:solidFill>
            </a:endParaRPr>
          </a:p>
        </p:txBody>
      </p:sp>
      <p:sp>
        <p:nvSpPr>
          <p:cNvPr id="401" name="Shape 401"/>
          <p:cNvSpPr txBox="1"/>
          <p:nvPr/>
        </p:nvSpPr>
        <p:spPr>
          <a:xfrm>
            <a:off x="6841200" y="3757775"/>
            <a:ext cx="1846200" cy="43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rPr>
              <a:t>Immutability</a:t>
            </a:r>
            <a:endParaRPr b="1">
              <a:solidFill>
                <a:srgbClr val="FFFFFF"/>
              </a:solidFill>
            </a:endParaRPr>
          </a:p>
        </p:txBody>
      </p:sp>
      <p:pic>
        <p:nvPicPr>
          <p:cNvPr descr="glyph-10-green.png" id="402" name="Shape 402"/>
          <p:cNvPicPr preferRelativeResize="0"/>
          <p:nvPr/>
        </p:nvPicPr>
        <p:blipFill rotWithShape="1">
          <a:blip r:embed="rId6">
            <a:alphaModFix/>
          </a:blip>
          <a:srcRect b="0" l="0" r="0" t="0"/>
          <a:stretch/>
        </p:blipFill>
        <p:spPr>
          <a:xfrm>
            <a:off x="4495800" y="2802732"/>
            <a:ext cx="2345400" cy="2345400"/>
          </a:xfrm>
          <a:prstGeom prst="rect">
            <a:avLst/>
          </a:prstGeom>
          <a:noFill/>
          <a:ln>
            <a:noFill/>
          </a:ln>
        </p:spPr>
      </p:pic>
      <p:sp>
        <p:nvSpPr>
          <p:cNvPr id="403" name="Shape 403"/>
          <p:cNvSpPr txBox="1"/>
          <p:nvPr/>
        </p:nvSpPr>
        <p:spPr>
          <a:xfrm>
            <a:off x="4625700" y="3757775"/>
            <a:ext cx="2085600" cy="43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rPr>
              <a:t>Declarative </a:t>
            </a:r>
            <a:endParaRPr b="1">
              <a:solidFill>
                <a:srgbClr val="FFFFFF"/>
              </a:solidFill>
            </a:endParaRPr>
          </a:p>
          <a:p>
            <a:pPr indent="0" lvl="0" marL="0" rtl="0" algn="ctr">
              <a:spcBef>
                <a:spcPts val="0"/>
              </a:spcBef>
              <a:spcAft>
                <a:spcPts val="0"/>
              </a:spcAft>
              <a:buNone/>
            </a:pPr>
            <a:r>
              <a:rPr b="1" lang="en-US">
                <a:solidFill>
                  <a:srgbClr val="FFFFFF"/>
                </a:solidFill>
              </a:rPr>
              <a:t>(vs Imperative)</a:t>
            </a:r>
            <a:endParaRPr b="1">
              <a:solidFill>
                <a:srgbClr val="FFFFFF"/>
              </a:solidFill>
            </a:endParaRPr>
          </a:p>
        </p:txBody>
      </p:sp>
      <p:sp>
        <p:nvSpPr>
          <p:cNvPr id="404" name="Shape 404"/>
          <p:cNvSpPr txBox="1"/>
          <p:nvPr/>
        </p:nvSpPr>
        <p:spPr>
          <a:xfrm>
            <a:off x="216075" y="838200"/>
            <a:ext cx="4541100" cy="4048500"/>
          </a:xfrm>
          <a:prstGeom prst="rect">
            <a:avLst/>
          </a:prstGeom>
          <a:noFill/>
          <a:ln>
            <a:noFill/>
          </a:ln>
        </p:spPr>
        <p:txBody>
          <a:bodyPr anchorCtr="0" anchor="ctr" bIns="91425" lIns="91425" spcFirstLastPara="1" rIns="91425" wrap="square" tIns="91425">
            <a:noAutofit/>
          </a:bodyPr>
          <a:lstStyle/>
          <a:p>
            <a:pPr indent="-234000" lvl="0" marL="234000" rtl="0">
              <a:lnSpc>
                <a:spcPct val="120000"/>
              </a:lnSpc>
              <a:spcBef>
                <a:spcPts val="1507"/>
              </a:spcBef>
              <a:spcAft>
                <a:spcPts val="0"/>
              </a:spcAft>
              <a:buClr>
                <a:schemeClr val="dk1"/>
              </a:buClr>
              <a:buSzPts val="1600"/>
              <a:buFont typeface="Noto Sans Symbols"/>
              <a:buChar char="▪"/>
            </a:pPr>
            <a:r>
              <a:rPr lang="en-US" sz="1600">
                <a:solidFill>
                  <a:schemeClr val="dk1"/>
                </a:solidFill>
                <a:latin typeface="Open Sans"/>
                <a:ea typeface="Open Sans"/>
                <a:cs typeface="Open Sans"/>
                <a:sym typeface="Open Sans"/>
              </a:rPr>
              <a:t>Functions are “first-class citizens” and can be used anywhere in the code</a:t>
            </a:r>
            <a:endParaRPr sz="2400">
              <a:solidFill>
                <a:schemeClr val="dk1"/>
              </a:solidFill>
              <a:latin typeface="Open Sans"/>
              <a:ea typeface="Open Sans"/>
              <a:cs typeface="Open Sans"/>
              <a:sym typeface="Open Sans"/>
            </a:endParaRPr>
          </a:p>
          <a:p>
            <a:pPr indent="-234000" lvl="0" marL="234000" rtl="0">
              <a:lnSpc>
                <a:spcPct val="120000"/>
              </a:lnSpc>
              <a:spcBef>
                <a:spcPts val="1507"/>
              </a:spcBef>
              <a:spcAft>
                <a:spcPts val="0"/>
              </a:spcAft>
              <a:buClr>
                <a:schemeClr val="dk1"/>
              </a:buClr>
              <a:buSzPts val="1600"/>
              <a:buFont typeface="Noto Sans Symbols"/>
              <a:buChar char="▪"/>
            </a:pPr>
            <a:r>
              <a:rPr lang="en-US" sz="1600">
                <a:solidFill>
                  <a:schemeClr val="dk1"/>
                </a:solidFill>
                <a:latin typeface="Open Sans"/>
                <a:ea typeface="Open Sans"/>
                <a:cs typeface="Open Sans"/>
                <a:sym typeface="Open Sans"/>
              </a:rPr>
              <a:t>Function can be an argument to another function – or returned as a result from a function</a:t>
            </a:r>
            <a:endParaRPr sz="2400">
              <a:solidFill>
                <a:schemeClr val="dk1"/>
              </a:solidFill>
              <a:latin typeface="Open Sans"/>
              <a:ea typeface="Open Sans"/>
              <a:cs typeface="Open Sans"/>
              <a:sym typeface="Open Sans"/>
            </a:endParaRPr>
          </a:p>
          <a:p>
            <a:pPr indent="-234000" lvl="0" marL="234000" rtl="0">
              <a:lnSpc>
                <a:spcPct val="120000"/>
              </a:lnSpc>
              <a:spcBef>
                <a:spcPts val="1507"/>
              </a:spcBef>
              <a:spcAft>
                <a:spcPts val="0"/>
              </a:spcAft>
              <a:buClr>
                <a:schemeClr val="dk1"/>
              </a:buClr>
              <a:buSzPts val="1600"/>
              <a:buFont typeface="Noto Sans Symbols"/>
              <a:buChar char="▪"/>
            </a:pPr>
            <a:r>
              <a:rPr lang="en-US" sz="1600">
                <a:solidFill>
                  <a:schemeClr val="dk1"/>
                </a:solidFill>
                <a:latin typeface="Open Sans"/>
                <a:ea typeface="Open Sans"/>
                <a:cs typeface="Open Sans"/>
                <a:sym typeface="Open Sans"/>
              </a:rPr>
              <a:t>No side effects </a:t>
            </a:r>
            <a:endParaRPr sz="1600">
              <a:solidFill>
                <a:schemeClr val="dk1"/>
              </a:solidFill>
              <a:latin typeface="Open Sans"/>
              <a:ea typeface="Open Sans"/>
              <a:cs typeface="Open Sans"/>
              <a:sym typeface="Open Sans"/>
            </a:endParaRPr>
          </a:p>
          <a:p>
            <a:pPr indent="-234000" lvl="0" marL="234000" rtl="0">
              <a:lnSpc>
                <a:spcPct val="120000"/>
              </a:lnSpc>
              <a:spcBef>
                <a:spcPts val="1507"/>
              </a:spcBef>
              <a:spcAft>
                <a:spcPts val="0"/>
              </a:spcAft>
              <a:buClr>
                <a:schemeClr val="dk1"/>
              </a:buClr>
              <a:buSzPts val="1600"/>
              <a:buFont typeface="Open Sans"/>
              <a:buChar char="▪"/>
            </a:pPr>
            <a:r>
              <a:rPr lang="en-US" sz="1600">
                <a:solidFill>
                  <a:schemeClr val="dk1"/>
                </a:solidFill>
                <a:latin typeface="Open Sans"/>
                <a:ea typeface="Open Sans"/>
                <a:cs typeface="Open Sans"/>
                <a:sym typeface="Open Sans"/>
              </a:rPr>
              <a:t>Avoid changing state and avoid mutable data</a:t>
            </a:r>
            <a:endParaRPr sz="1600">
              <a:solidFill>
                <a:schemeClr val="dk1"/>
              </a:solidFill>
              <a:latin typeface="Open Sans"/>
              <a:ea typeface="Open Sans"/>
              <a:cs typeface="Open Sans"/>
              <a:sym typeface="Open Sans"/>
            </a:endParaRPr>
          </a:p>
          <a:p>
            <a:pPr indent="-234000" lvl="0" marL="234000" rtl="0">
              <a:lnSpc>
                <a:spcPct val="120000"/>
              </a:lnSpc>
              <a:spcBef>
                <a:spcPts val="1507"/>
              </a:spcBef>
              <a:spcAft>
                <a:spcPts val="0"/>
              </a:spcAft>
              <a:buClr>
                <a:schemeClr val="dk1"/>
              </a:buClr>
              <a:buSzPts val="1600"/>
              <a:buFont typeface="Open Sans"/>
              <a:buChar char="▪"/>
            </a:pPr>
            <a:r>
              <a:rPr lang="en-US" sz="1600">
                <a:solidFill>
                  <a:schemeClr val="dk1"/>
                </a:solidFill>
                <a:latin typeface="Open Sans"/>
                <a:ea typeface="Open Sans"/>
                <a:cs typeface="Open Sans"/>
                <a:sym typeface="Open Sans"/>
              </a:rPr>
              <a:t>What to do, not how to do it </a:t>
            </a:r>
            <a:endParaRPr sz="1600">
              <a:solidFill>
                <a:schemeClr val="dk1"/>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Common Functional Operations</a:t>
            </a:r>
            <a:endParaRPr/>
          </a:p>
        </p:txBody>
      </p:sp>
      <p:pic>
        <p:nvPicPr>
          <p:cNvPr descr="Screen Shot 2016-05-04 at 12.38.58 AM.png" id="411" name="Shape 411"/>
          <p:cNvPicPr preferRelativeResize="0"/>
          <p:nvPr/>
        </p:nvPicPr>
        <p:blipFill>
          <a:blip r:embed="rId3">
            <a:alphaModFix/>
          </a:blip>
          <a:stretch>
            <a:fillRect/>
          </a:stretch>
        </p:blipFill>
        <p:spPr>
          <a:xfrm>
            <a:off x="634199" y="711277"/>
            <a:ext cx="6810804" cy="4175551"/>
          </a:xfrm>
          <a:prstGeom prst="rect">
            <a:avLst/>
          </a:prstGeom>
          <a:noFill/>
          <a:ln>
            <a:noFill/>
          </a:ln>
        </p:spPr>
      </p:pic>
      <p:sp>
        <p:nvSpPr>
          <p:cNvPr id="412" name="Shape 412"/>
          <p:cNvSpPr txBox="1"/>
          <p:nvPr/>
        </p:nvSpPr>
        <p:spPr>
          <a:xfrm>
            <a:off x="6496150" y="4530775"/>
            <a:ext cx="2104500" cy="417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Source: Martin Fowler,ThoughtWorks,Pipeline Collections</a:t>
            </a:r>
            <a:endParaRPr sz="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pic>
        <p:nvPicPr>
          <p:cNvPr descr="Screen Shot 2016-05-04 at 12.36.32 AM.png" id="418" name="Shape 418"/>
          <p:cNvPicPr preferRelativeResize="0"/>
          <p:nvPr/>
        </p:nvPicPr>
        <p:blipFill>
          <a:blip r:embed="rId3">
            <a:alphaModFix/>
          </a:blip>
          <a:stretch>
            <a:fillRect/>
          </a:stretch>
        </p:blipFill>
        <p:spPr>
          <a:xfrm>
            <a:off x="634200" y="711275"/>
            <a:ext cx="7100352" cy="4246451"/>
          </a:xfrm>
          <a:prstGeom prst="rect">
            <a:avLst/>
          </a:prstGeom>
          <a:noFill/>
          <a:ln>
            <a:noFill/>
          </a:ln>
        </p:spPr>
      </p:pic>
      <p:sp>
        <p:nvSpPr>
          <p:cNvPr id="419" name="Shape 419"/>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Common Functional Operations</a:t>
            </a:r>
            <a:endParaRPr/>
          </a:p>
        </p:txBody>
      </p:sp>
      <p:sp>
        <p:nvSpPr>
          <p:cNvPr id="420" name="Shape 420"/>
          <p:cNvSpPr txBox="1"/>
          <p:nvPr/>
        </p:nvSpPr>
        <p:spPr>
          <a:xfrm>
            <a:off x="6496150" y="4530775"/>
            <a:ext cx="2104500" cy="417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Source: Martin Fowler,ThoughtWorks,Pipeline Collections</a:t>
            </a:r>
            <a:endParaRPr sz="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Common Functional Operations</a:t>
            </a:r>
            <a:endParaRPr/>
          </a:p>
        </p:txBody>
      </p:sp>
      <p:sp>
        <p:nvSpPr>
          <p:cNvPr id="427" name="Shape 427"/>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rtl="0">
              <a:spcBef>
                <a:spcPts val="0"/>
              </a:spcBef>
              <a:spcAft>
                <a:spcPts val="0"/>
              </a:spcAft>
              <a:buNone/>
            </a:pPr>
            <a:fld id="{00000000-1234-1234-1234-123412341234}" type="slidenum">
              <a:rPr lang="en-US"/>
              <a:t>‹#›</a:t>
            </a:fld>
            <a:endParaRPr/>
          </a:p>
        </p:txBody>
      </p:sp>
      <p:pic>
        <p:nvPicPr>
          <p:cNvPr descr="Screen Shot 2016-05-04 at 12.40.26 AM.png" id="428" name="Shape 428"/>
          <p:cNvPicPr preferRelativeResize="0"/>
          <p:nvPr/>
        </p:nvPicPr>
        <p:blipFill rotWithShape="1">
          <a:blip r:embed="rId3">
            <a:alphaModFix/>
          </a:blip>
          <a:srcRect b="0" l="-5740" r="5739" t="0"/>
          <a:stretch/>
        </p:blipFill>
        <p:spPr>
          <a:xfrm>
            <a:off x="129700" y="675475"/>
            <a:ext cx="7255277" cy="1389500"/>
          </a:xfrm>
          <a:prstGeom prst="rect">
            <a:avLst/>
          </a:prstGeom>
          <a:noFill/>
          <a:ln>
            <a:noFill/>
          </a:ln>
        </p:spPr>
      </p:pic>
      <p:sp>
        <p:nvSpPr>
          <p:cNvPr id="429" name="Shape 429"/>
          <p:cNvSpPr txBox="1"/>
          <p:nvPr/>
        </p:nvSpPr>
        <p:spPr>
          <a:xfrm>
            <a:off x="6496150" y="4530775"/>
            <a:ext cx="2104500" cy="417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Source: Martin Fowler,ThoughtWorks,Pipeline Collections</a:t>
            </a:r>
            <a:endParaRPr sz="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Word Count in Scala</a:t>
            </a:r>
            <a:endParaRPr/>
          </a:p>
        </p:txBody>
      </p:sp>
      <p:sp>
        <p:nvSpPr>
          <p:cNvPr id="436" name="Shape 436"/>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
        <p:nvSpPr>
          <p:cNvPr id="437" name="Shape 437"/>
          <p:cNvSpPr/>
          <p:nvPr/>
        </p:nvSpPr>
        <p:spPr>
          <a:xfrm>
            <a:off x="250325" y="732225"/>
            <a:ext cx="8608200" cy="3984600"/>
          </a:xfrm>
          <a:prstGeom prst="rect">
            <a:avLst/>
          </a:prstGeom>
          <a:solidFill>
            <a:srgbClr val="EEEEEE"/>
          </a:solidFill>
          <a:ln>
            <a:noFill/>
          </a:ln>
        </p:spPr>
        <p:txBody>
          <a:bodyPr anchorCtr="0" anchor="ctr" bIns="228600" lIns="457200" spcFirstLastPara="1" rIns="457200" wrap="square" tIns="228600">
            <a:noAutofit/>
          </a:bodyPr>
          <a:lstStyle/>
          <a:p>
            <a:pPr indent="0" lvl="0" marL="0" marR="0" rtl="0" algn="ctr">
              <a:lnSpc>
                <a:spcPct val="100000"/>
              </a:lnSpc>
              <a:spcBef>
                <a:spcPts val="0"/>
              </a:spcBef>
              <a:spcAft>
                <a:spcPts val="0"/>
              </a:spcAft>
              <a:buClr>
                <a:srgbClr val="000000"/>
              </a:buClr>
              <a:buFont typeface="Arial"/>
              <a:buNone/>
            </a:pPr>
            <a:r>
              <a:t/>
            </a:r>
            <a:endParaRPr b="0" i="0" sz="1500" u="none" cap="none" strike="noStrike">
              <a:solidFill>
                <a:srgbClr val="000000"/>
              </a:solidFill>
              <a:latin typeface="Open Sans"/>
              <a:ea typeface="Open Sans"/>
              <a:cs typeface="Open Sans"/>
              <a:sym typeface="Open Sans"/>
            </a:endParaRPr>
          </a:p>
        </p:txBody>
      </p:sp>
      <p:sp>
        <p:nvSpPr>
          <p:cNvPr id="438" name="Shape 438"/>
          <p:cNvSpPr txBox="1"/>
          <p:nvPr/>
        </p:nvSpPr>
        <p:spPr>
          <a:xfrm>
            <a:off x="291100" y="773475"/>
            <a:ext cx="8159100" cy="3875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val someListOfSentences = List(</a:t>
            </a:r>
            <a:endParaRPr/>
          </a:p>
          <a:p>
            <a:pPr indent="0" lvl="0" marL="0">
              <a:spcBef>
                <a:spcPts val="0"/>
              </a:spcBef>
              <a:spcAft>
                <a:spcPts val="0"/>
              </a:spcAft>
              <a:buNone/>
            </a:pPr>
            <a:r>
              <a:rPr lang="en-US"/>
              <a:t>    "The quick brown fox jumps over the lazy dog",</a:t>
            </a:r>
            <a:endParaRPr>
              <a:solidFill>
                <a:schemeClr val="dk1"/>
              </a:solidFill>
            </a:endParaRPr>
          </a:p>
          <a:p>
            <a:pPr indent="0" lvl="0" marL="0">
              <a:spcBef>
                <a:spcPts val="0"/>
              </a:spcBef>
              <a:spcAft>
                <a:spcPts val="0"/>
              </a:spcAft>
              <a:buNone/>
            </a:pPr>
            <a:r>
              <a:rPr lang="en-US">
                <a:solidFill>
                  <a:schemeClr val="dk1"/>
                </a:solidFill>
              </a:rPr>
              <a:t>    </a:t>
            </a:r>
            <a:r>
              <a:rPr lang="en-US"/>
              <a:t>"The dog bites",</a:t>
            </a:r>
            <a:endParaRPr/>
          </a:p>
          <a:p>
            <a:pPr indent="0" lvl="0" marL="0">
              <a:spcBef>
                <a:spcPts val="0"/>
              </a:spcBef>
              <a:spcAft>
                <a:spcPts val="0"/>
              </a:spcAft>
              <a:buNone/>
            </a:pPr>
            <a:r>
              <a:rPr lang="en-US">
                <a:solidFill>
                  <a:schemeClr val="dk1"/>
                </a:solidFill>
              </a:rPr>
              <a:t>    </a:t>
            </a:r>
            <a:r>
              <a:rPr lang="en-US"/>
              <a:t>"There is no spoon"</a:t>
            </a:r>
            <a:endParaRPr/>
          </a:p>
          <a:p>
            <a:pPr indent="0" lvl="0" marL="0">
              <a:spcBef>
                <a:spcPts val="0"/>
              </a:spcBef>
              <a:spcAft>
                <a:spcPts val="0"/>
              </a:spcAft>
              <a:buNone/>
            </a:pPr>
            <a:r>
              <a:rPr lang="en-US"/>
              <a:t>)</a:t>
            </a:r>
            <a:endParaRPr/>
          </a:p>
          <a:p>
            <a:pPr indent="0" lvl="0" marL="0">
              <a:spcBef>
                <a:spcPts val="0"/>
              </a:spcBef>
              <a:spcAft>
                <a:spcPts val="0"/>
              </a:spcAft>
              <a:buNone/>
            </a:pPr>
            <a:br>
              <a:rPr lang="en-US"/>
            </a:br>
            <a:r>
              <a:rPr lang="en-US"/>
              <a:t>someListOfSentences</a:t>
            </a:r>
            <a:br>
              <a:rPr lang="en-US"/>
            </a:br>
            <a:r>
              <a:rPr lang="en-US"/>
              <a:t>  .flatMap(sentence =&gt; sentence.toLowerCase.split(" "))</a:t>
            </a:r>
            <a:br>
              <a:rPr lang="en-US"/>
            </a:br>
            <a:r>
              <a:rPr lang="en-US"/>
              <a:t>  .map (word =&gt; (word -&gt; 1))</a:t>
            </a:r>
            <a:br>
              <a:rPr lang="en-US"/>
            </a:br>
            <a:r>
              <a:rPr lang="en-US"/>
              <a:t>  .foldLeft(Map.empty[String, Int]){</a:t>
            </a:r>
            <a:br>
              <a:rPr lang="en-US"/>
            </a:br>
            <a:r>
              <a:rPr lang="en-US"/>
              <a:t>    (countMap, word) =&gt;</a:t>
            </a:r>
            <a:br>
              <a:rPr lang="en-US"/>
            </a:br>
            <a:r>
              <a:rPr lang="en-US"/>
              <a:t>      countMap +</a:t>
            </a:r>
            <a:br>
              <a:rPr lang="en-US"/>
            </a:br>
            <a:r>
              <a:rPr lang="en-US"/>
              <a:t>        (word._1-&gt;(word._2 + countMap.getOrElse(word._1,0)))</a:t>
            </a:r>
            <a:br>
              <a:rPr lang="en-US"/>
            </a:br>
            <a:r>
              <a:rPr lang="en-US"/>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Big Data World goes Crazy</a:t>
            </a:r>
            <a:endParaRPr/>
          </a:p>
        </p:txBody>
      </p:sp>
      <p:pic>
        <p:nvPicPr>
          <p:cNvPr descr="f83d452d-8f05-4d05-a584-a52037e5e0e0-original.png" id="445" name="Shape 445"/>
          <p:cNvPicPr preferRelativeResize="0"/>
          <p:nvPr/>
        </p:nvPicPr>
        <p:blipFill>
          <a:blip r:embed="rId3">
            <a:alphaModFix/>
          </a:blip>
          <a:stretch>
            <a:fillRect/>
          </a:stretch>
        </p:blipFill>
        <p:spPr>
          <a:xfrm>
            <a:off x="1631475" y="696075"/>
            <a:ext cx="5881049" cy="42620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Shape 451"/>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Spark to the Rescue</a:t>
            </a:r>
            <a:endParaRPr/>
          </a:p>
        </p:txBody>
      </p:sp>
      <p:sp>
        <p:nvSpPr>
          <p:cNvPr id="452" name="Shape 452"/>
          <p:cNvSpPr txBox="1"/>
          <p:nvPr>
            <p:ph idx="1" type="body"/>
          </p:nvPr>
        </p:nvSpPr>
        <p:spPr>
          <a:xfrm>
            <a:off x="267891" y="750788"/>
            <a:ext cx="8608200" cy="40287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1600"/>
              </a:spcAft>
              <a:buNone/>
            </a:pPr>
            <a:r>
              <a:rPr lang="en-US" sz="1400">
                <a:latin typeface="Arial"/>
                <a:ea typeface="Arial"/>
                <a:cs typeface="Arial"/>
                <a:sym typeface="Arial"/>
              </a:rPr>
              <a:t>Apache Spark™ is a fast and general engine for large-scale data processing.</a:t>
            </a:r>
            <a:endParaRPr sz="1400">
              <a:latin typeface="Arial"/>
              <a:ea typeface="Arial"/>
              <a:cs typeface="Arial"/>
              <a:sym typeface="Arial"/>
            </a:endParaRPr>
          </a:p>
        </p:txBody>
      </p:sp>
      <p:sp>
        <p:nvSpPr>
          <p:cNvPr id="453" name="Shape 453"/>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rtl="0">
              <a:spcBef>
                <a:spcPts val="0"/>
              </a:spcBef>
              <a:spcAft>
                <a:spcPts val="0"/>
              </a:spcAft>
              <a:buNone/>
            </a:pPr>
            <a:fld id="{00000000-1234-1234-1234-123412341234}" type="slidenum">
              <a:rPr lang="en-US"/>
              <a:t>‹#›</a:t>
            </a:fld>
            <a:endParaRPr/>
          </a:p>
        </p:txBody>
      </p:sp>
      <p:pic>
        <p:nvPicPr>
          <p:cNvPr descr="Screen Shot 2016-05-04 at 12.48.49 AM.png" id="454" name="Shape 454"/>
          <p:cNvPicPr preferRelativeResize="0"/>
          <p:nvPr/>
        </p:nvPicPr>
        <p:blipFill>
          <a:blip r:embed="rId3">
            <a:alphaModFix/>
          </a:blip>
          <a:stretch>
            <a:fillRect/>
          </a:stretch>
        </p:blipFill>
        <p:spPr>
          <a:xfrm>
            <a:off x="1660125" y="1309475"/>
            <a:ext cx="5682475" cy="29113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pic>
        <p:nvPicPr>
          <p:cNvPr id="158" name="Shape 158"/>
          <p:cNvPicPr preferRelativeResize="0"/>
          <p:nvPr/>
        </p:nvPicPr>
        <p:blipFill>
          <a:blip r:embed="rId3">
            <a:alphaModFix/>
          </a:blip>
          <a:stretch>
            <a:fillRect/>
          </a:stretch>
        </p:blipFill>
        <p:spPr>
          <a:xfrm>
            <a:off x="0" y="0"/>
            <a:ext cx="9144000" cy="5143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Spark to the Rescue</a:t>
            </a:r>
            <a:endParaRPr/>
          </a:p>
        </p:txBody>
      </p:sp>
      <p:sp>
        <p:nvSpPr>
          <p:cNvPr id="461" name="Shape 461"/>
          <p:cNvSpPr txBox="1"/>
          <p:nvPr>
            <p:ph idx="1" type="body"/>
          </p:nvPr>
        </p:nvSpPr>
        <p:spPr>
          <a:xfrm>
            <a:off x="267900" y="1360150"/>
            <a:ext cx="8608200" cy="11577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US" sz="1400">
                <a:highlight>
                  <a:schemeClr val="lt1"/>
                </a:highlight>
                <a:latin typeface="Arial"/>
                <a:ea typeface="Arial"/>
                <a:cs typeface="Arial"/>
                <a:sym typeface="Arial"/>
              </a:rPr>
              <a:t>Run programs up to 100x faster than Hadoop MapReduce in memory, or 10x faster on disk.</a:t>
            </a:r>
            <a:endParaRPr sz="1400">
              <a:highlight>
                <a:schemeClr val="lt1"/>
              </a:highlight>
              <a:latin typeface="Arial"/>
              <a:ea typeface="Arial"/>
              <a:cs typeface="Arial"/>
              <a:sym typeface="Arial"/>
            </a:endParaRPr>
          </a:p>
          <a:p>
            <a:pPr indent="0" lvl="0" marL="0">
              <a:lnSpc>
                <a:spcPct val="100000"/>
              </a:lnSpc>
              <a:spcBef>
                <a:spcPts val="800"/>
              </a:spcBef>
              <a:spcAft>
                <a:spcPts val="800"/>
              </a:spcAft>
              <a:buNone/>
            </a:pPr>
            <a:r>
              <a:rPr lang="en-US" sz="1400">
                <a:highlight>
                  <a:schemeClr val="lt1"/>
                </a:highlight>
                <a:latin typeface="Arial"/>
                <a:ea typeface="Arial"/>
                <a:cs typeface="Arial"/>
                <a:sym typeface="Arial"/>
              </a:rPr>
              <a:t>Spark has an advanced DAG execution engine that supports cyclic data flow and in-memory computing.</a:t>
            </a:r>
            <a:endParaRPr b="1" sz="1400">
              <a:highlight>
                <a:schemeClr val="lt1"/>
              </a:highlight>
              <a:latin typeface="Arial"/>
              <a:ea typeface="Arial"/>
              <a:cs typeface="Arial"/>
              <a:sym typeface="Arial"/>
            </a:endParaRPr>
          </a:p>
        </p:txBody>
      </p:sp>
      <p:sp>
        <p:nvSpPr>
          <p:cNvPr id="462" name="Shape 462"/>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
        <p:nvSpPr>
          <p:cNvPr id="463" name="Shape 463"/>
          <p:cNvSpPr/>
          <p:nvPr/>
        </p:nvSpPr>
        <p:spPr>
          <a:xfrm>
            <a:off x="267904" y="1055356"/>
            <a:ext cx="3720000" cy="304800"/>
          </a:xfrm>
          <a:prstGeom prst="rect">
            <a:avLst/>
          </a:prstGeom>
          <a:solidFill>
            <a:srgbClr val="00BCCD"/>
          </a:solidFill>
          <a:ln>
            <a:noFill/>
          </a:ln>
        </p:spPr>
        <p:txBody>
          <a:bodyPr anchorCtr="0" anchor="ctr" bIns="180000" lIns="180000" spcFirstLastPara="1" rIns="180000" wrap="square" tIns="180000">
            <a:noAutofit/>
          </a:bodyPr>
          <a:lstStyle/>
          <a:p>
            <a:pPr indent="0" lvl="0" marL="0" marR="0" rtl="0" algn="ctr">
              <a:lnSpc>
                <a:spcPct val="100000"/>
              </a:lnSpc>
              <a:spcBef>
                <a:spcPts val="0"/>
              </a:spcBef>
              <a:spcAft>
                <a:spcPts val="0"/>
              </a:spcAft>
              <a:buNone/>
            </a:pPr>
            <a:r>
              <a:rPr b="1" lang="en-US" sz="1050">
                <a:solidFill>
                  <a:srgbClr val="FFFFFF"/>
                </a:solidFill>
                <a:latin typeface="Open Sans"/>
                <a:ea typeface="Open Sans"/>
                <a:cs typeface="Open Sans"/>
                <a:sym typeface="Open Sans"/>
              </a:rPr>
              <a:t>SPEED</a:t>
            </a:r>
            <a:endParaRPr b="1"/>
          </a:p>
        </p:txBody>
      </p:sp>
      <p:sp>
        <p:nvSpPr>
          <p:cNvPr id="464" name="Shape 464"/>
          <p:cNvSpPr/>
          <p:nvPr/>
        </p:nvSpPr>
        <p:spPr>
          <a:xfrm>
            <a:off x="267904" y="3114881"/>
            <a:ext cx="3720000" cy="304800"/>
          </a:xfrm>
          <a:prstGeom prst="rect">
            <a:avLst/>
          </a:prstGeom>
          <a:solidFill>
            <a:srgbClr val="00BCCD"/>
          </a:solidFill>
          <a:ln>
            <a:noFill/>
          </a:ln>
        </p:spPr>
        <p:txBody>
          <a:bodyPr anchorCtr="0" anchor="ctr" bIns="180000" lIns="180000" spcFirstLastPara="1" rIns="180000" wrap="square" tIns="180000">
            <a:noAutofit/>
          </a:bodyPr>
          <a:lstStyle/>
          <a:p>
            <a:pPr indent="0" lvl="0" marL="0" marR="0" rtl="0" algn="ctr">
              <a:lnSpc>
                <a:spcPct val="100000"/>
              </a:lnSpc>
              <a:spcBef>
                <a:spcPts val="0"/>
              </a:spcBef>
              <a:spcAft>
                <a:spcPts val="0"/>
              </a:spcAft>
              <a:buNone/>
            </a:pPr>
            <a:r>
              <a:rPr b="1" lang="en-US" sz="1050">
                <a:solidFill>
                  <a:srgbClr val="FFFFFF"/>
                </a:solidFill>
                <a:latin typeface="Open Sans"/>
                <a:ea typeface="Open Sans"/>
                <a:cs typeface="Open Sans"/>
                <a:sym typeface="Open Sans"/>
              </a:rPr>
              <a:t>EASY OF USE</a:t>
            </a:r>
            <a:endParaRPr b="1"/>
          </a:p>
        </p:txBody>
      </p:sp>
      <p:sp>
        <p:nvSpPr>
          <p:cNvPr id="465" name="Shape 465"/>
          <p:cNvSpPr txBox="1"/>
          <p:nvPr>
            <p:ph idx="1" type="body"/>
          </p:nvPr>
        </p:nvSpPr>
        <p:spPr>
          <a:xfrm>
            <a:off x="267900" y="3543767"/>
            <a:ext cx="8608200" cy="12357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US" sz="1400">
                <a:highlight>
                  <a:schemeClr val="lt1"/>
                </a:highlight>
                <a:latin typeface="Arial"/>
                <a:ea typeface="Arial"/>
                <a:cs typeface="Arial"/>
                <a:sym typeface="Arial"/>
              </a:rPr>
              <a:t>Write applications quickly in Java, Scala, Python, R.</a:t>
            </a:r>
            <a:endParaRPr sz="1400">
              <a:highlight>
                <a:schemeClr val="lt1"/>
              </a:highlight>
              <a:latin typeface="Arial"/>
              <a:ea typeface="Arial"/>
              <a:cs typeface="Arial"/>
              <a:sym typeface="Arial"/>
            </a:endParaRPr>
          </a:p>
          <a:p>
            <a:pPr indent="0" lvl="0" marL="0" rtl="0">
              <a:lnSpc>
                <a:spcPct val="100000"/>
              </a:lnSpc>
              <a:spcBef>
                <a:spcPts val="800"/>
              </a:spcBef>
              <a:spcAft>
                <a:spcPts val="800"/>
              </a:spcAft>
              <a:buNone/>
            </a:pPr>
            <a:r>
              <a:rPr lang="en-US" sz="1400">
                <a:highlight>
                  <a:schemeClr val="lt1"/>
                </a:highlight>
                <a:latin typeface="Arial"/>
                <a:ea typeface="Arial"/>
                <a:cs typeface="Arial"/>
                <a:sym typeface="Arial"/>
              </a:rPr>
              <a:t>Spark offers over 80 high-level operators that make it easy to build parallel apps. And you can use it interactively from the Scala, Python and R shells.</a:t>
            </a:r>
            <a:endParaRPr b="1" sz="1400">
              <a:highlight>
                <a:schemeClr val="lt1"/>
              </a:highlight>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Shape 471"/>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Spark to the Rescue</a:t>
            </a:r>
            <a:endParaRPr/>
          </a:p>
        </p:txBody>
      </p:sp>
      <p:sp>
        <p:nvSpPr>
          <p:cNvPr id="472" name="Shape 472"/>
          <p:cNvSpPr txBox="1"/>
          <p:nvPr>
            <p:ph idx="1" type="body"/>
          </p:nvPr>
        </p:nvSpPr>
        <p:spPr>
          <a:xfrm>
            <a:off x="267900" y="1360150"/>
            <a:ext cx="8608200" cy="11577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Clr>
                <a:schemeClr val="dk1"/>
              </a:buClr>
              <a:buSzPts val="1100"/>
              <a:buFont typeface="Arial"/>
              <a:buNone/>
            </a:pPr>
            <a:r>
              <a:rPr lang="en-US" sz="1400">
                <a:solidFill>
                  <a:srgbClr val="555555"/>
                </a:solidFill>
                <a:highlight>
                  <a:schemeClr val="lt1"/>
                </a:highlight>
                <a:latin typeface="Arial"/>
                <a:ea typeface="Arial"/>
                <a:cs typeface="Arial"/>
                <a:sym typeface="Arial"/>
              </a:rPr>
              <a:t>Combine SQL, streaming, and complex analytics.</a:t>
            </a:r>
            <a:endParaRPr sz="1400">
              <a:solidFill>
                <a:srgbClr val="555555"/>
              </a:solidFill>
              <a:highlight>
                <a:schemeClr val="lt1"/>
              </a:highlight>
              <a:latin typeface="Arial"/>
              <a:ea typeface="Arial"/>
              <a:cs typeface="Arial"/>
              <a:sym typeface="Arial"/>
            </a:endParaRPr>
          </a:p>
          <a:p>
            <a:pPr indent="0" lvl="0" marL="0" rtl="0">
              <a:lnSpc>
                <a:spcPct val="100000"/>
              </a:lnSpc>
              <a:spcBef>
                <a:spcPts val="800"/>
              </a:spcBef>
              <a:spcAft>
                <a:spcPts val="0"/>
              </a:spcAft>
              <a:buClr>
                <a:schemeClr val="dk1"/>
              </a:buClr>
              <a:buSzPts val="1100"/>
              <a:buFont typeface="Arial"/>
              <a:buNone/>
            </a:pPr>
            <a:r>
              <a:rPr lang="en-US" sz="1400">
                <a:solidFill>
                  <a:srgbClr val="555555"/>
                </a:solidFill>
                <a:highlight>
                  <a:schemeClr val="lt1"/>
                </a:highlight>
                <a:latin typeface="Arial"/>
                <a:ea typeface="Arial"/>
                <a:cs typeface="Arial"/>
                <a:sym typeface="Arial"/>
              </a:rPr>
              <a:t>Spark powers a stack of libraries including SQL and DataFrames, MLlib for machine learning, GraphX, and Spark Streaming. You can combine these libraries seamlessly in the same application.</a:t>
            </a:r>
            <a:endParaRPr sz="1400">
              <a:highlight>
                <a:schemeClr val="lt1"/>
              </a:highlight>
              <a:latin typeface="Arial"/>
              <a:ea typeface="Arial"/>
              <a:cs typeface="Arial"/>
              <a:sym typeface="Arial"/>
            </a:endParaRPr>
          </a:p>
          <a:p>
            <a:pPr indent="0" lvl="0" marL="0" rtl="0">
              <a:lnSpc>
                <a:spcPct val="100000"/>
              </a:lnSpc>
              <a:spcBef>
                <a:spcPts val="800"/>
              </a:spcBef>
              <a:spcAft>
                <a:spcPts val="800"/>
              </a:spcAft>
              <a:buClr>
                <a:schemeClr val="dk1"/>
              </a:buClr>
              <a:buSzPts val="1100"/>
              <a:buFont typeface="Arial"/>
              <a:buNone/>
            </a:pPr>
            <a:r>
              <a:t/>
            </a:r>
            <a:endParaRPr sz="1050">
              <a:solidFill>
                <a:srgbClr val="FFFFFF"/>
              </a:solidFill>
            </a:endParaRPr>
          </a:p>
        </p:txBody>
      </p:sp>
      <p:sp>
        <p:nvSpPr>
          <p:cNvPr id="473" name="Shape 473"/>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
        <p:nvSpPr>
          <p:cNvPr id="474" name="Shape 474"/>
          <p:cNvSpPr/>
          <p:nvPr/>
        </p:nvSpPr>
        <p:spPr>
          <a:xfrm>
            <a:off x="267904" y="1055356"/>
            <a:ext cx="3720000" cy="304800"/>
          </a:xfrm>
          <a:prstGeom prst="rect">
            <a:avLst/>
          </a:prstGeom>
          <a:solidFill>
            <a:srgbClr val="00BCCD"/>
          </a:solidFill>
          <a:ln>
            <a:noFill/>
          </a:ln>
        </p:spPr>
        <p:txBody>
          <a:bodyPr anchorCtr="0" anchor="ctr" bIns="180000" lIns="180000" spcFirstLastPara="1" rIns="180000" wrap="square" tIns="180000">
            <a:noAutofit/>
          </a:bodyPr>
          <a:lstStyle/>
          <a:p>
            <a:pPr indent="0" lvl="0" marL="0" marR="0" rtl="0" algn="ctr">
              <a:lnSpc>
                <a:spcPct val="100000"/>
              </a:lnSpc>
              <a:spcBef>
                <a:spcPts val="0"/>
              </a:spcBef>
              <a:spcAft>
                <a:spcPts val="0"/>
              </a:spcAft>
              <a:buNone/>
            </a:pPr>
            <a:r>
              <a:rPr b="1" lang="en-US" sz="1050">
                <a:solidFill>
                  <a:srgbClr val="FFFFFF"/>
                </a:solidFill>
                <a:latin typeface="Open Sans"/>
                <a:ea typeface="Open Sans"/>
                <a:cs typeface="Open Sans"/>
                <a:sym typeface="Open Sans"/>
              </a:rPr>
              <a:t>GENERALITY</a:t>
            </a:r>
            <a:endParaRPr b="1"/>
          </a:p>
        </p:txBody>
      </p:sp>
      <p:sp>
        <p:nvSpPr>
          <p:cNvPr id="475" name="Shape 475"/>
          <p:cNvSpPr/>
          <p:nvPr/>
        </p:nvSpPr>
        <p:spPr>
          <a:xfrm>
            <a:off x="267904" y="3114881"/>
            <a:ext cx="3720000" cy="304800"/>
          </a:xfrm>
          <a:prstGeom prst="rect">
            <a:avLst/>
          </a:prstGeom>
          <a:solidFill>
            <a:srgbClr val="00BCCD"/>
          </a:solidFill>
          <a:ln>
            <a:noFill/>
          </a:ln>
        </p:spPr>
        <p:txBody>
          <a:bodyPr anchorCtr="0" anchor="ctr" bIns="180000" lIns="180000" spcFirstLastPara="1" rIns="180000" wrap="square" tIns="180000">
            <a:noAutofit/>
          </a:bodyPr>
          <a:lstStyle/>
          <a:p>
            <a:pPr indent="0" lvl="0" marL="0" marR="0" rtl="0" algn="ctr">
              <a:lnSpc>
                <a:spcPct val="100000"/>
              </a:lnSpc>
              <a:spcBef>
                <a:spcPts val="0"/>
              </a:spcBef>
              <a:spcAft>
                <a:spcPts val="0"/>
              </a:spcAft>
              <a:buNone/>
            </a:pPr>
            <a:r>
              <a:rPr b="1" lang="en-US" sz="1050">
                <a:solidFill>
                  <a:srgbClr val="FFFFFF"/>
                </a:solidFill>
                <a:latin typeface="Open Sans"/>
                <a:ea typeface="Open Sans"/>
                <a:cs typeface="Open Sans"/>
                <a:sym typeface="Open Sans"/>
              </a:rPr>
              <a:t>RUNS EVERYWHERE</a:t>
            </a:r>
            <a:endParaRPr b="1"/>
          </a:p>
        </p:txBody>
      </p:sp>
      <p:sp>
        <p:nvSpPr>
          <p:cNvPr id="476" name="Shape 476"/>
          <p:cNvSpPr txBox="1"/>
          <p:nvPr>
            <p:ph idx="1" type="body"/>
          </p:nvPr>
        </p:nvSpPr>
        <p:spPr>
          <a:xfrm>
            <a:off x="267900" y="3543767"/>
            <a:ext cx="8608200" cy="12357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Clr>
                <a:schemeClr val="dk1"/>
              </a:buClr>
              <a:buSzPts val="1100"/>
              <a:buFont typeface="Arial"/>
              <a:buNone/>
            </a:pPr>
            <a:r>
              <a:rPr lang="en-US" sz="1400">
                <a:solidFill>
                  <a:srgbClr val="555555"/>
                </a:solidFill>
                <a:highlight>
                  <a:schemeClr val="lt1"/>
                </a:highlight>
                <a:latin typeface="Arial"/>
                <a:ea typeface="Arial"/>
                <a:cs typeface="Arial"/>
                <a:sym typeface="Arial"/>
              </a:rPr>
              <a:t>Spark runs on Hadoop, Mesos, standalone, or in the cloud. It can access diverse data sources including HDFS, Cassandra, HBase, and S3.</a:t>
            </a:r>
            <a:endParaRPr sz="1400">
              <a:solidFill>
                <a:srgbClr val="555555"/>
              </a:solidFill>
              <a:highlight>
                <a:schemeClr val="lt1"/>
              </a:highlight>
              <a:latin typeface="Arial"/>
              <a:ea typeface="Arial"/>
              <a:cs typeface="Arial"/>
              <a:sym typeface="Arial"/>
            </a:endParaRPr>
          </a:p>
          <a:p>
            <a:pPr indent="0" lvl="0" marL="0" rtl="0">
              <a:lnSpc>
                <a:spcPct val="100000"/>
              </a:lnSpc>
              <a:spcBef>
                <a:spcPts val="800"/>
              </a:spcBef>
              <a:spcAft>
                <a:spcPts val="800"/>
              </a:spcAft>
              <a:buClr>
                <a:schemeClr val="dk1"/>
              </a:buClr>
              <a:buSzPts val="1100"/>
              <a:buFont typeface="Arial"/>
              <a:buNone/>
            </a:pPr>
            <a:r>
              <a:rPr lang="en-US" sz="1400">
                <a:solidFill>
                  <a:srgbClr val="555555"/>
                </a:solidFill>
                <a:highlight>
                  <a:schemeClr val="lt1"/>
                </a:highlight>
                <a:latin typeface="Arial"/>
                <a:ea typeface="Arial"/>
                <a:cs typeface="Arial"/>
                <a:sym typeface="Arial"/>
              </a:rPr>
              <a:t>You can run Spark using its standalone cluster mode, on EC2, on Hadoop YARN, or on Apache Mesos. Access data in HDFS, Cassandra, HBase, Hive, Tachyon, and any Hadoop data source.</a:t>
            </a:r>
            <a:endParaRPr sz="1400">
              <a:highlight>
                <a:schemeClr val="lt1"/>
              </a:highlight>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Shape 482"/>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Other advantages of Spark</a:t>
            </a:r>
            <a:endParaRPr/>
          </a:p>
        </p:txBody>
      </p:sp>
      <p:sp>
        <p:nvSpPr>
          <p:cNvPr id="483" name="Shape 483"/>
          <p:cNvSpPr txBox="1"/>
          <p:nvPr>
            <p:ph idx="1" type="body"/>
          </p:nvPr>
        </p:nvSpPr>
        <p:spPr>
          <a:xfrm>
            <a:off x="267891" y="750788"/>
            <a:ext cx="8608200" cy="4028700"/>
          </a:xfrm>
          <a:prstGeom prst="rect">
            <a:avLst/>
          </a:prstGeom>
        </p:spPr>
        <p:txBody>
          <a:bodyPr anchorCtr="0" anchor="t" bIns="91425" lIns="91425" spcFirstLastPara="1" rIns="91425" wrap="square" tIns="91425">
            <a:noAutofit/>
          </a:bodyPr>
          <a:lstStyle/>
          <a:p>
            <a:pPr indent="-317500" lvl="0" marL="457200" rtl="0">
              <a:lnSpc>
                <a:spcPct val="150000"/>
              </a:lnSpc>
              <a:spcBef>
                <a:spcPts val="753"/>
              </a:spcBef>
              <a:spcAft>
                <a:spcPts val="0"/>
              </a:spcAft>
              <a:buSzPts val="1400"/>
              <a:buAutoNum type="arabicPeriod"/>
            </a:pPr>
            <a:r>
              <a:rPr lang="en-US" sz="1400"/>
              <a:t>Functional out of the box - Runs on Scala,extends the Scala collections API, offers a natural feeling API</a:t>
            </a:r>
            <a:endParaRPr sz="1400"/>
          </a:p>
          <a:p>
            <a:pPr indent="-317500" lvl="0" marL="457200" rtl="0">
              <a:lnSpc>
                <a:spcPct val="150000"/>
              </a:lnSpc>
              <a:spcBef>
                <a:spcPts val="0"/>
              </a:spcBef>
              <a:spcAft>
                <a:spcPts val="0"/>
              </a:spcAft>
              <a:buSzPts val="1400"/>
              <a:buAutoNum type="arabicPeriod"/>
            </a:pPr>
            <a:r>
              <a:rPr lang="en-US" sz="1400"/>
              <a:t>Bundles Streaming, SQL along with Core</a:t>
            </a:r>
            <a:endParaRPr sz="1400"/>
          </a:p>
          <a:p>
            <a:pPr indent="-317500" lvl="0" marL="457200" rtl="0">
              <a:lnSpc>
                <a:spcPct val="150000"/>
              </a:lnSpc>
              <a:spcBef>
                <a:spcPts val="0"/>
              </a:spcBef>
              <a:spcAft>
                <a:spcPts val="0"/>
              </a:spcAft>
              <a:buSzPts val="1400"/>
              <a:buAutoNum type="arabicPeriod"/>
            </a:pPr>
            <a:r>
              <a:rPr lang="en-US" sz="1400"/>
              <a:t>Optimization of MR jobs by DAGScheduler</a:t>
            </a:r>
            <a:endParaRPr sz="1400"/>
          </a:p>
          <a:p>
            <a:pPr indent="-317500" lvl="0" marL="457200" rtl="0">
              <a:lnSpc>
                <a:spcPct val="150000"/>
              </a:lnSpc>
              <a:spcBef>
                <a:spcPts val="0"/>
              </a:spcBef>
              <a:spcAft>
                <a:spcPts val="0"/>
              </a:spcAft>
              <a:buSzPts val="1400"/>
              <a:buAutoNum type="arabicPeriod"/>
            </a:pPr>
            <a:r>
              <a:rPr lang="en-US" sz="1400"/>
              <a:t>In Memory as much as possible</a:t>
            </a:r>
            <a:endParaRPr sz="1400"/>
          </a:p>
          <a:p>
            <a:pPr indent="-317500" lvl="0" marL="457200" rtl="0">
              <a:lnSpc>
                <a:spcPct val="150000"/>
              </a:lnSpc>
              <a:spcBef>
                <a:spcPts val="0"/>
              </a:spcBef>
              <a:spcAft>
                <a:spcPts val="0"/>
              </a:spcAft>
              <a:buSzPts val="1400"/>
              <a:buAutoNum type="arabicPeriod"/>
            </a:pPr>
            <a:r>
              <a:rPr lang="en-US" sz="1400"/>
              <a:t>Integrates seamlessly with a lot already existing big data frameworks and other popular frameworks (HDFS,YARN,Mesos,S3,Kafka)</a:t>
            </a:r>
            <a:endParaRPr sz="1400"/>
          </a:p>
          <a:p>
            <a:pPr indent="-317500" lvl="0" marL="457200" rtl="0">
              <a:lnSpc>
                <a:spcPct val="150000"/>
              </a:lnSpc>
              <a:spcBef>
                <a:spcPts val="0"/>
              </a:spcBef>
              <a:spcAft>
                <a:spcPts val="0"/>
              </a:spcAft>
              <a:buSzPts val="1400"/>
              <a:buAutoNum type="arabicPeriod"/>
            </a:pPr>
            <a:r>
              <a:rPr lang="en-US" sz="1400"/>
              <a:t>Can be written in Scala,R,Python,Java</a:t>
            </a:r>
            <a:endParaRPr sz="1400"/>
          </a:p>
        </p:txBody>
      </p:sp>
      <p:sp>
        <p:nvSpPr>
          <p:cNvPr id="484" name="Shape 484"/>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Shape 490"/>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Demo Time</a:t>
            </a:r>
            <a:endParaRPr/>
          </a:p>
        </p:txBody>
      </p:sp>
      <p:sp>
        <p:nvSpPr>
          <p:cNvPr id="491" name="Shape 491"/>
          <p:cNvSpPr txBox="1"/>
          <p:nvPr>
            <p:ph idx="1" type="body"/>
          </p:nvPr>
        </p:nvSpPr>
        <p:spPr>
          <a:xfrm>
            <a:off x="267891" y="750788"/>
            <a:ext cx="8608200" cy="4028700"/>
          </a:xfrm>
          <a:prstGeom prst="rect">
            <a:avLst/>
          </a:prstGeom>
        </p:spPr>
        <p:txBody>
          <a:bodyPr anchorCtr="0" anchor="t" bIns="91425" lIns="91425" spcFirstLastPara="1" rIns="91425" wrap="square" tIns="91425">
            <a:noAutofit/>
          </a:bodyPr>
          <a:lstStyle/>
          <a:p>
            <a:pPr indent="-180898" lvl="0" marL="326948">
              <a:spcBef>
                <a:spcPts val="753"/>
              </a:spcBef>
              <a:spcAft>
                <a:spcPts val="0"/>
              </a:spcAft>
              <a:buNone/>
            </a:pPr>
            <a:r>
              <a:rPr lang="en-US"/>
              <a:t>Spark Core</a:t>
            </a:r>
            <a:endParaRPr/>
          </a:p>
          <a:p>
            <a:pPr indent="-180898" lvl="0" marL="326948">
              <a:spcBef>
                <a:spcPts val="753"/>
              </a:spcBef>
              <a:spcAft>
                <a:spcPts val="0"/>
              </a:spcAft>
              <a:buNone/>
            </a:pPr>
            <a:r>
              <a:rPr lang="en-US"/>
              <a:t>Spark SQL</a:t>
            </a:r>
            <a:endParaRPr/>
          </a:p>
          <a:p>
            <a:pPr indent="-180898" lvl="0" marL="326948">
              <a:spcBef>
                <a:spcPts val="753"/>
              </a:spcBef>
              <a:spcAft>
                <a:spcPts val="0"/>
              </a:spcAft>
              <a:buNone/>
            </a:pPr>
            <a:r>
              <a:rPr lang="en-US"/>
              <a:t>Spark Streaming</a:t>
            </a:r>
            <a:endParaRPr/>
          </a:p>
        </p:txBody>
      </p:sp>
      <p:sp>
        <p:nvSpPr>
          <p:cNvPr id="492" name="Shape 492"/>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Shape 498"/>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PageRank</a:t>
            </a:r>
            <a:endParaRPr/>
          </a:p>
        </p:txBody>
      </p:sp>
      <p:sp>
        <p:nvSpPr>
          <p:cNvPr id="499" name="Shape 499"/>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pic>
        <p:nvPicPr>
          <p:cNvPr id="500" name="Shape 500"/>
          <p:cNvPicPr preferRelativeResize="0"/>
          <p:nvPr/>
        </p:nvPicPr>
        <p:blipFill>
          <a:blip r:embed="rId3">
            <a:alphaModFix/>
          </a:blip>
          <a:stretch>
            <a:fillRect/>
          </a:stretch>
        </p:blipFill>
        <p:spPr>
          <a:xfrm>
            <a:off x="1934000" y="883100"/>
            <a:ext cx="5276000" cy="3795425"/>
          </a:xfrm>
          <a:prstGeom prst="rect">
            <a:avLst/>
          </a:prstGeom>
          <a:noFill/>
          <a:ln>
            <a:noFill/>
          </a:ln>
        </p:spPr>
      </p:pic>
      <p:sp>
        <p:nvSpPr>
          <p:cNvPr id="501" name="Shape 501"/>
          <p:cNvSpPr txBox="1"/>
          <p:nvPr/>
        </p:nvSpPr>
        <p:spPr>
          <a:xfrm>
            <a:off x="4255750" y="4580825"/>
            <a:ext cx="4782000" cy="460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100">
                <a:solidFill>
                  <a:schemeClr val="dk1"/>
                </a:solidFill>
              </a:rPr>
              <a:t>		 	 	 		</a:t>
            </a:r>
            <a:endParaRPr sz="1100">
              <a:solidFill>
                <a:schemeClr val="dk1"/>
              </a:solidFill>
            </a:endParaRPr>
          </a:p>
          <a:p>
            <a:pPr indent="0" lvl="0" marL="0" rtl="0">
              <a:spcBef>
                <a:spcPts val="0"/>
              </a:spcBef>
              <a:spcAft>
                <a:spcPts val="0"/>
              </a:spcAft>
              <a:buNone/>
            </a:pPr>
            <a:r>
              <a:rPr lang="en-US" sz="1100">
                <a:solidFill>
                  <a:schemeClr val="dk1"/>
                </a:solidFill>
              </a:rPr>
              <a:t>			</a:t>
            </a:r>
            <a:endParaRPr sz="1100">
              <a:solidFill>
                <a:schemeClr val="dk1"/>
              </a:solidFill>
            </a:endParaRPr>
          </a:p>
          <a:p>
            <a:pPr indent="0" lvl="0" marL="0" rtl="0">
              <a:spcBef>
                <a:spcPts val="0"/>
              </a:spcBef>
              <a:spcAft>
                <a:spcPts val="0"/>
              </a:spcAft>
              <a:buNone/>
            </a:pPr>
            <a:r>
              <a:rPr lang="en-US" sz="1100">
                <a:solidFill>
                  <a:schemeClr val="dk1"/>
                </a:solidFill>
              </a:rPr>
              <a:t>				</a:t>
            </a:r>
            <a:endParaRPr sz="1100">
              <a:solidFill>
                <a:schemeClr val="dk1"/>
              </a:solidFill>
            </a:endParaRPr>
          </a:p>
          <a:p>
            <a:pPr indent="0" lvl="0" marL="0" rtl="0">
              <a:spcBef>
                <a:spcPts val="0"/>
              </a:spcBef>
              <a:spcAft>
                <a:spcPts val="0"/>
              </a:spcAft>
              <a:buNone/>
            </a:pPr>
            <a:r>
              <a:rPr lang="en-US" sz="1100">
                <a:solidFill>
                  <a:schemeClr val="dk1"/>
                </a:solidFill>
              </a:rPr>
              <a:t>					</a:t>
            </a:r>
            <a:endParaRPr sz="1100">
              <a:solidFill>
                <a:schemeClr val="dk1"/>
              </a:solidFill>
            </a:endParaRPr>
          </a:p>
          <a:p>
            <a:pPr indent="0" lvl="0" marL="0" rtl="0">
              <a:spcBef>
                <a:spcPts val="0"/>
              </a:spcBef>
              <a:spcAft>
                <a:spcPts val="0"/>
              </a:spcAft>
              <a:buNone/>
            </a:pPr>
            <a:r>
              <a:rPr lang="en-US" sz="1100">
                <a:solidFill>
                  <a:schemeClr val="dk1"/>
                </a:solidFill>
              </a:rPr>
              <a:t>						</a:t>
            </a:r>
            <a:endParaRPr sz="1100">
              <a:solidFill>
                <a:schemeClr val="dk1"/>
              </a:solidFill>
            </a:endParaRPr>
          </a:p>
          <a:p>
            <a:pPr indent="0" lvl="0" marL="0" rtl="0">
              <a:spcBef>
                <a:spcPts val="0"/>
              </a:spcBef>
              <a:spcAft>
                <a:spcPts val="0"/>
              </a:spcAft>
              <a:buNone/>
            </a:pPr>
            <a:r>
              <a:rPr lang="en-US" sz="1100">
                <a:solidFill>
                  <a:schemeClr val="dk1"/>
                </a:solidFill>
              </a:rPr>
              <a:t>Source: en.wikipedia.org/wiki/File:PageRank-hi-res-2.png </a:t>
            </a:r>
            <a:endParaRPr sz="1100">
              <a:solidFill>
                <a:schemeClr val="dk1"/>
              </a:solidFill>
            </a:endParaRPr>
          </a:p>
          <a:p>
            <a:pPr indent="0" lvl="0" marL="0" rtl="0">
              <a:spcBef>
                <a:spcPts val="0"/>
              </a:spcBef>
              <a:spcAft>
                <a:spcPts val="0"/>
              </a:spcAft>
              <a:buNone/>
            </a:pPr>
            <a:r>
              <a:rPr lang="en-US" sz="1100">
                <a:solidFill>
                  <a:schemeClr val="dk1"/>
                </a:solidFill>
              </a:rPr>
              <a:t>					</a:t>
            </a:r>
            <a:endParaRPr sz="1100">
              <a:solidFill>
                <a:schemeClr val="dk1"/>
              </a:solidFill>
            </a:endParaRPr>
          </a:p>
          <a:p>
            <a:pPr indent="0" lvl="0" marL="0" rtl="0">
              <a:spcBef>
                <a:spcPts val="0"/>
              </a:spcBef>
              <a:spcAft>
                <a:spcPts val="0"/>
              </a:spcAft>
              <a:buNone/>
            </a:pPr>
            <a:r>
              <a:rPr lang="en-US" sz="1100">
                <a:solidFill>
                  <a:schemeClr val="dk1"/>
                </a:solidFill>
              </a:rPr>
              <a:t>				</a:t>
            </a:r>
            <a:endParaRPr sz="1100">
              <a:solidFill>
                <a:schemeClr val="dk1"/>
              </a:solidFill>
            </a:endParaRPr>
          </a:p>
          <a:p>
            <a:pPr indent="0" lvl="0" marL="0" rtl="0">
              <a:spcBef>
                <a:spcPts val="0"/>
              </a:spcBef>
              <a:spcAft>
                <a:spcPts val="0"/>
              </a:spcAft>
              <a:buNone/>
            </a:pPr>
            <a:r>
              <a:rPr lang="en-US" sz="1100">
                <a:solidFill>
                  <a:schemeClr val="dk1"/>
                </a:solidFill>
              </a:rPr>
              <a:t>			</a:t>
            </a:r>
            <a:endParaRPr sz="1100">
              <a:solidFill>
                <a:schemeClr val="dk1"/>
              </a:solidFill>
            </a:endParaRPr>
          </a:p>
          <a:p>
            <a:pPr indent="0" lvl="0" marL="0" rtl="0">
              <a:spcBef>
                <a:spcPts val="0"/>
              </a:spcBef>
              <a:spcAft>
                <a:spcPts val="0"/>
              </a:spcAft>
              <a:buNone/>
            </a:pPr>
            <a:r>
              <a:rPr lang="en-US" sz="1100">
                <a:solidFill>
                  <a:schemeClr val="dk1"/>
                </a:solidFill>
              </a:rPr>
              <a:t>		</a:t>
            </a:r>
            <a:endParaRPr sz="11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Shape 507"/>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PageRank - Basic Idea</a:t>
            </a:r>
            <a:endParaRPr/>
          </a:p>
        </p:txBody>
      </p:sp>
      <p:sp>
        <p:nvSpPr>
          <p:cNvPr id="508" name="Shape 508"/>
          <p:cNvSpPr txBox="1"/>
          <p:nvPr>
            <p:ph idx="1" type="body"/>
          </p:nvPr>
        </p:nvSpPr>
        <p:spPr>
          <a:xfrm>
            <a:off x="267891" y="750788"/>
            <a:ext cx="8608200" cy="4028700"/>
          </a:xfrm>
          <a:prstGeom prst="rect">
            <a:avLst/>
          </a:prstGeom>
        </p:spPr>
        <p:txBody>
          <a:bodyPr anchorCtr="0" anchor="t" bIns="91425" lIns="91425" spcFirstLastPara="1" rIns="91425" wrap="square" tIns="91425">
            <a:noAutofit/>
          </a:bodyPr>
          <a:lstStyle/>
          <a:p>
            <a:pPr indent="-180898" lvl="0" marL="326948">
              <a:spcBef>
                <a:spcPts val="753"/>
              </a:spcBef>
              <a:spcAft>
                <a:spcPts val="0"/>
              </a:spcAft>
              <a:buNone/>
            </a:pPr>
            <a:r>
              <a:rPr lang="en-US" sz="2400"/>
              <a:t>Give pages ranks (scores) based on links to them </a:t>
            </a:r>
            <a:endParaRPr sz="2400"/>
          </a:p>
          <a:p>
            <a:pPr indent="-180898" lvl="0" marL="326948" rtl="0">
              <a:spcBef>
                <a:spcPts val="753"/>
              </a:spcBef>
              <a:spcAft>
                <a:spcPts val="0"/>
              </a:spcAft>
              <a:buNone/>
            </a:pPr>
            <a:r>
              <a:t/>
            </a:r>
            <a:endParaRPr sz="2400"/>
          </a:p>
          <a:p>
            <a:pPr indent="-330200" lvl="0" marL="457200" rtl="0">
              <a:spcBef>
                <a:spcPts val="753"/>
              </a:spcBef>
              <a:spcAft>
                <a:spcPts val="0"/>
              </a:spcAft>
              <a:buSzPts val="1600"/>
              <a:buFont typeface="Open Sans"/>
              <a:buAutoNum type="arabicPeriod"/>
            </a:pPr>
            <a:r>
              <a:rPr lang="en-US" sz="1600"/>
              <a:t>Links from many pages =&gt; high rank</a:t>
            </a:r>
            <a:endParaRPr sz="1600"/>
          </a:p>
          <a:p>
            <a:pPr indent="-330200" lvl="0" marL="457200" rtl="0">
              <a:spcBef>
                <a:spcPts val="0"/>
              </a:spcBef>
              <a:spcAft>
                <a:spcPts val="0"/>
              </a:spcAft>
              <a:buSzPts val="1600"/>
              <a:buFont typeface="Open Sans"/>
              <a:buAutoNum type="arabicPeriod"/>
            </a:pPr>
            <a:r>
              <a:rPr lang="en-US" sz="1600"/>
              <a:t>Link from a high-rank page high rank</a:t>
            </a:r>
            <a:r>
              <a:rPr lang="en-US" sz="2600">
                <a:latin typeface="Arial"/>
                <a:ea typeface="Arial"/>
                <a:cs typeface="Arial"/>
                <a:sym typeface="Arial"/>
              </a:rPr>
              <a:t>  </a:t>
            </a:r>
            <a:endParaRPr sz="2600">
              <a:latin typeface="Arial"/>
              <a:ea typeface="Arial"/>
              <a:cs typeface="Arial"/>
              <a:sym typeface="Arial"/>
            </a:endParaRPr>
          </a:p>
          <a:p>
            <a:pPr indent="-180898" lvl="0" marL="326948" rtl="0">
              <a:spcBef>
                <a:spcPts val="753"/>
              </a:spcBef>
              <a:spcAft>
                <a:spcPts val="0"/>
              </a:spcAft>
              <a:buNone/>
            </a:pPr>
            <a:r>
              <a:t/>
            </a:r>
            <a:endParaRPr sz="2600">
              <a:latin typeface="Arial"/>
              <a:ea typeface="Arial"/>
              <a:cs typeface="Arial"/>
              <a:sym typeface="Arial"/>
            </a:endParaRPr>
          </a:p>
        </p:txBody>
      </p:sp>
      <p:sp>
        <p:nvSpPr>
          <p:cNvPr id="509" name="Shape 509"/>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Shape 515"/>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PageRank - Demo</a:t>
            </a:r>
            <a:endParaRPr/>
          </a:p>
        </p:txBody>
      </p:sp>
      <p:sp>
        <p:nvSpPr>
          <p:cNvPr id="516" name="Shape 516"/>
          <p:cNvSpPr txBox="1"/>
          <p:nvPr>
            <p:ph idx="1" type="body"/>
          </p:nvPr>
        </p:nvSpPr>
        <p:spPr>
          <a:xfrm>
            <a:off x="267891" y="750788"/>
            <a:ext cx="8608200" cy="4028700"/>
          </a:xfrm>
          <a:prstGeom prst="rect">
            <a:avLst/>
          </a:prstGeom>
        </p:spPr>
        <p:txBody>
          <a:bodyPr anchorCtr="0" anchor="t" bIns="91425" lIns="91425" spcFirstLastPara="1" rIns="91425" wrap="square" tIns="91425">
            <a:noAutofit/>
          </a:bodyPr>
          <a:lstStyle/>
          <a:p>
            <a:pPr indent="-180898" lvl="0" marL="326948" rtl="0">
              <a:spcBef>
                <a:spcPts val="753"/>
              </a:spcBef>
              <a:spcAft>
                <a:spcPts val="0"/>
              </a:spcAft>
              <a:buNone/>
            </a:pPr>
            <a:r>
              <a:rPr lang="en-US" sz="2600">
                <a:latin typeface="Arial"/>
                <a:ea typeface="Arial"/>
                <a:cs typeface="Arial"/>
                <a:sym typeface="Arial"/>
              </a:rPr>
              <a:t>  </a:t>
            </a:r>
            <a:endParaRPr sz="2600">
              <a:latin typeface="Arial"/>
              <a:ea typeface="Arial"/>
              <a:cs typeface="Arial"/>
              <a:sym typeface="Arial"/>
            </a:endParaRPr>
          </a:p>
          <a:p>
            <a:pPr indent="-180898" lvl="0" marL="326948" rtl="0">
              <a:spcBef>
                <a:spcPts val="753"/>
              </a:spcBef>
              <a:spcAft>
                <a:spcPts val="0"/>
              </a:spcAft>
              <a:buNone/>
            </a:pPr>
            <a:r>
              <a:t/>
            </a:r>
            <a:endParaRPr sz="2600">
              <a:latin typeface="Arial"/>
              <a:ea typeface="Arial"/>
              <a:cs typeface="Arial"/>
              <a:sym typeface="Arial"/>
            </a:endParaRPr>
          </a:p>
        </p:txBody>
      </p:sp>
      <p:sp>
        <p:nvSpPr>
          <p:cNvPr id="517" name="Shape 517"/>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pic>
        <p:nvPicPr>
          <p:cNvPr descr="Screen Shot 2016-05-06 at 10.11.02 PM.png" id="518" name="Shape 518"/>
          <p:cNvPicPr preferRelativeResize="0"/>
          <p:nvPr/>
        </p:nvPicPr>
        <p:blipFill>
          <a:blip r:embed="rId3">
            <a:alphaModFix/>
          </a:blip>
          <a:stretch>
            <a:fillRect/>
          </a:stretch>
        </p:blipFill>
        <p:spPr>
          <a:xfrm>
            <a:off x="335975" y="826025"/>
            <a:ext cx="6623171" cy="3549988"/>
          </a:xfrm>
          <a:prstGeom prst="rect">
            <a:avLst/>
          </a:prstGeom>
          <a:noFill/>
          <a:ln>
            <a:noFill/>
          </a:ln>
        </p:spPr>
      </p:pic>
      <p:sp>
        <p:nvSpPr>
          <p:cNvPr id="519" name="Shape 519"/>
          <p:cNvSpPr txBox="1"/>
          <p:nvPr/>
        </p:nvSpPr>
        <p:spPr>
          <a:xfrm>
            <a:off x="6693900" y="4575425"/>
            <a:ext cx="2182200" cy="311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900"/>
              <a:t>Source : http://ampcamp.berkeley.edu/</a:t>
            </a:r>
            <a:endParaRPr sz="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pic>
        <p:nvPicPr>
          <p:cNvPr descr="Melbourne-PeteHutch-1030146_BW.jpg" id="524" name="Shape 524"/>
          <p:cNvPicPr preferRelativeResize="0"/>
          <p:nvPr/>
        </p:nvPicPr>
        <p:blipFill rotWithShape="1">
          <a:blip r:embed="rId3">
            <a:alphaModFix/>
          </a:blip>
          <a:srcRect b="96" l="7007" r="4293" t="12222"/>
          <a:stretch/>
        </p:blipFill>
        <p:spPr>
          <a:xfrm>
            <a:off x="-2279648" y="-1588806"/>
            <a:ext cx="13703400" cy="9039600"/>
          </a:xfrm>
          <a:prstGeom prst="rect">
            <a:avLst/>
          </a:prstGeom>
          <a:noFill/>
          <a:ln>
            <a:noFill/>
          </a:ln>
        </p:spPr>
      </p:pic>
      <p:sp>
        <p:nvSpPr>
          <p:cNvPr id="525" name="Shape 525"/>
          <p:cNvSpPr txBox="1"/>
          <p:nvPr>
            <p:ph type="title"/>
          </p:nvPr>
        </p:nvSpPr>
        <p:spPr>
          <a:xfrm>
            <a:off x="379550" y="1665924"/>
            <a:ext cx="8385000" cy="952500"/>
          </a:xfrm>
          <a:prstGeom prst="rect">
            <a:avLst/>
          </a:prstGeom>
          <a:noFill/>
          <a:ln>
            <a:noFill/>
          </a:ln>
        </p:spPr>
        <p:txBody>
          <a:bodyPr anchorCtr="0" anchor="b" bIns="0" lIns="0" spcFirstLastPara="1" rIns="0" wrap="square" tIns="0">
            <a:noAutofit/>
          </a:bodyPr>
          <a:lstStyle/>
          <a:p>
            <a:pPr indent="0" lvl="0" marL="0" marR="0" rtl="0" algn="ctr">
              <a:lnSpc>
                <a:spcPct val="70000"/>
              </a:lnSpc>
              <a:spcBef>
                <a:spcPts val="0"/>
              </a:spcBef>
              <a:spcAft>
                <a:spcPts val="0"/>
              </a:spcAft>
              <a:buClr>
                <a:srgbClr val="FFFFFF"/>
              </a:buClr>
              <a:buFont typeface="Open Sans"/>
              <a:buNone/>
            </a:pPr>
            <a:r>
              <a:rPr lang="en-US" sz="3600"/>
              <a:t>Back to the Future</a:t>
            </a:r>
            <a:endParaRPr b="0" i="0" sz="3600" u="none" cap="none" strike="noStrike">
              <a:solidFill>
                <a:srgbClr val="FFFFFF"/>
              </a:solidFill>
              <a:latin typeface="Open Sans"/>
              <a:ea typeface="Open Sans"/>
              <a:cs typeface="Open Sans"/>
              <a:sym typeface="Open Sans"/>
            </a:endParaRPr>
          </a:p>
        </p:txBody>
      </p:sp>
      <p:sp>
        <p:nvSpPr>
          <p:cNvPr id="526" name="Shape 526"/>
          <p:cNvSpPr txBox="1"/>
          <p:nvPr>
            <p:ph idx="12" type="sldNum"/>
          </p:nvPr>
        </p:nvSpPr>
        <p:spPr>
          <a:xfrm>
            <a:off x="8687471" y="4886828"/>
            <a:ext cx="188700" cy="154200"/>
          </a:xfrm>
          <a:prstGeom prst="rect">
            <a:avLst/>
          </a:prstGeom>
          <a:noFill/>
          <a:ln>
            <a:noFill/>
          </a:ln>
        </p:spPr>
        <p:txBody>
          <a:bodyPr anchorCtr="0" anchor="t" bIns="28700" lIns="57400" spcFirstLastPara="1" rIns="57400" wrap="square" tIns="28700">
            <a:noAutofit/>
          </a:bodyPr>
          <a:lstStyle/>
          <a:p>
            <a:pPr indent="0" lvl="0" marL="0" marR="0" rtl="0" algn="r">
              <a:lnSpc>
                <a:spcPct val="100000"/>
              </a:lnSpc>
              <a:spcBef>
                <a:spcPts val="0"/>
              </a:spcBef>
              <a:spcAft>
                <a:spcPts val="0"/>
              </a:spcAft>
              <a:buNone/>
            </a:pPr>
            <a:fld id="{00000000-1234-1234-1234-123412341234}" type="slidenum">
              <a:rPr b="0" i="1" lang="en-US" sz="700" u="none" cap="none" strike="noStrike">
                <a:solidFill>
                  <a:srgbClr val="808184"/>
                </a:solidFill>
                <a:latin typeface="Open Sans"/>
                <a:ea typeface="Open Sans"/>
                <a:cs typeface="Open Sans"/>
                <a:sym typeface="Open Sans"/>
              </a:rPr>
              <a:t>‹#›</a:t>
            </a:fld>
            <a:endParaRPr b="0" i="1" sz="700" u="none" cap="none" strike="noStrike">
              <a:solidFill>
                <a:srgbClr val="808184"/>
              </a:solidFill>
              <a:latin typeface="Open Sans"/>
              <a:ea typeface="Open Sans"/>
              <a:cs typeface="Open Sans"/>
              <a:sym typeface="Open Sans"/>
            </a:endParaRPr>
          </a:p>
        </p:txBody>
      </p:sp>
      <p:cxnSp>
        <p:nvCxnSpPr>
          <p:cNvPr id="527" name="Shape 527"/>
          <p:cNvCxnSpPr/>
          <p:nvPr/>
        </p:nvCxnSpPr>
        <p:spPr>
          <a:xfrm>
            <a:off x="3124250" y="3435381"/>
            <a:ext cx="2895600" cy="0"/>
          </a:xfrm>
          <a:prstGeom prst="straightConnector1">
            <a:avLst/>
          </a:prstGeom>
          <a:noFill/>
          <a:ln cap="flat" cmpd="sng" w="12700">
            <a:solidFill>
              <a:srgbClr val="FFFFFF"/>
            </a:solidFill>
            <a:prstDash val="solid"/>
            <a:miter lim="8000"/>
            <a:headEnd len="med" w="med" type="none"/>
            <a:tailEnd len="med" w="med" type="none"/>
          </a:ln>
        </p:spPr>
      </p:cxnSp>
      <p:cxnSp>
        <p:nvCxnSpPr>
          <p:cNvPr id="528" name="Shape 528"/>
          <p:cNvCxnSpPr/>
          <p:nvPr/>
        </p:nvCxnSpPr>
        <p:spPr>
          <a:xfrm>
            <a:off x="3124250" y="1161531"/>
            <a:ext cx="2895600" cy="0"/>
          </a:xfrm>
          <a:prstGeom prst="straightConnector1">
            <a:avLst/>
          </a:prstGeom>
          <a:noFill/>
          <a:ln cap="flat" cmpd="sng" w="12700">
            <a:solidFill>
              <a:srgbClr val="FFFFFF"/>
            </a:solidFill>
            <a:prstDash val="solid"/>
            <a:miter lim="8000"/>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Future Big Data Trends</a:t>
            </a:r>
            <a:endParaRPr/>
          </a:p>
        </p:txBody>
      </p:sp>
      <p:sp>
        <p:nvSpPr>
          <p:cNvPr id="535" name="Shape 535"/>
          <p:cNvSpPr txBox="1"/>
          <p:nvPr>
            <p:ph idx="1" type="body"/>
          </p:nvPr>
        </p:nvSpPr>
        <p:spPr>
          <a:xfrm>
            <a:off x="267891" y="750788"/>
            <a:ext cx="8608200" cy="4028700"/>
          </a:xfrm>
          <a:prstGeom prst="rect">
            <a:avLst/>
          </a:prstGeom>
        </p:spPr>
        <p:txBody>
          <a:bodyPr anchorCtr="0" anchor="t" bIns="91425" lIns="91425" spcFirstLastPara="1" rIns="91425" wrap="square" tIns="91425">
            <a:noAutofit/>
          </a:bodyPr>
          <a:lstStyle/>
          <a:p>
            <a:pPr indent="-330200" lvl="0" marL="457200" rtl="0">
              <a:lnSpc>
                <a:spcPct val="150000"/>
              </a:lnSpc>
              <a:spcBef>
                <a:spcPts val="753"/>
              </a:spcBef>
              <a:spcAft>
                <a:spcPts val="0"/>
              </a:spcAft>
              <a:buSzPts val="1600"/>
              <a:buChar char="●"/>
            </a:pPr>
            <a:r>
              <a:rPr lang="en-US" sz="1600"/>
              <a:t>Big data specific languages such as Julia</a:t>
            </a:r>
            <a:endParaRPr sz="1600"/>
          </a:p>
          <a:p>
            <a:pPr indent="-330200" lvl="0" marL="457200" rtl="0">
              <a:lnSpc>
                <a:spcPct val="150000"/>
              </a:lnSpc>
              <a:spcBef>
                <a:spcPts val="0"/>
              </a:spcBef>
              <a:spcAft>
                <a:spcPts val="0"/>
              </a:spcAft>
              <a:buSzPts val="1600"/>
              <a:buChar char="●"/>
            </a:pPr>
            <a:r>
              <a:rPr lang="en-US" sz="1600"/>
              <a:t>Third party domain systems on top of current ecosystem - (Adam)</a:t>
            </a:r>
            <a:endParaRPr sz="1600"/>
          </a:p>
          <a:p>
            <a:pPr indent="-330200" lvl="0" marL="457200" rtl="0">
              <a:lnSpc>
                <a:spcPct val="150000"/>
              </a:lnSpc>
              <a:spcBef>
                <a:spcPts val="0"/>
              </a:spcBef>
              <a:spcAft>
                <a:spcPts val="0"/>
              </a:spcAft>
              <a:buSzPts val="1600"/>
              <a:buChar char="●"/>
            </a:pPr>
            <a:r>
              <a:rPr lang="en-US" sz="1600"/>
              <a:t>Mixture of CPU-GPU big data computes (HeteroSpark)</a:t>
            </a:r>
            <a:endParaRPr sz="1600"/>
          </a:p>
          <a:p>
            <a:pPr indent="-330200" lvl="0" marL="457200" rtl="0">
              <a:lnSpc>
                <a:spcPct val="150000"/>
              </a:lnSpc>
              <a:spcBef>
                <a:spcPts val="0"/>
              </a:spcBef>
              <a:spcAft>
                <a:spcPts val="0"/>
              </a:spcAft>
              <a:buSzPts val="1600"/>
              <a:buChar char="●"/>
            </a:pPr>
            <a:r>
              <a:rPr lang="en-US" sz="1600"/>
              <a:t>Better visualization tools for Data Analysts and BAs(Zeppelin)</a:t>
            </a:r>
            <a:endParaRPr sz="1600"/>
          </a:p>
          <a:p>
            <a:pPr indent="-330200" lvl="0" marL="457200" rtl="0">
              <a:lnSpc>
                <a:spcPct val="150000"/>
              </a:lnSpc>
              <a:spcBef>
                <a:spcPts val="0"/>
              </a:spcBef>
              <a:spcAft>
                <a:spcPts val="0"/>
              </a:spcAft>
              <a:buSzPts val="1600"/>
              <a:buChar char="●"/>
            </a:pPr>
            <a:r>
              <a:rPr lang="en-US" sz="1600"/>
              <a:t>Faster results over data accuracy (Blink DB)</a:t>
            </a:r>
            <a:endParaRPr sz="1600"/>
          </a:p>
          <a:p>
            <a:pPr indent="-330200" lvl="0" marL="457200" rtl="0">
              <a:lnSpc>
                <a:spcPct val="150000"/>
              </a:lnSpc>
              <a:spcBef>
                <a:spcPts val="0"/>
              </a:spcBef>
              <a:spcAft>
                <a:spcPts val="0"/>
              </a:spcAft>
              <a:buSzPts val="1600"/>
              <a:buChar char="●"/>
            </a:pPr>
            <a:r>
              <a:rPr lang="en-US" sz="1600"/>
              <a:t>Machine Learning/IoT</a:t>
            </a:r>
            <a:endParaRPr sz="1600"/>
          </a:p>
        </p:txBody>
      </p:sp>
      <p:sp>
        <p:nvSpPr>
          <p:cNvPr id="536" name="Shape 536"/>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pic>
        <p:nvPicPr>
          <p:cNvPr id="541" name="Shape 541"/>
          <p:cNvPicPr preferRelativeResize="0"/>
          <p:nvPr/>
        </p:nvPicPr>
        <p:blipFill>
          <a:blip r:embed="rId3">
            <a:alphaModFix/>
          </a:blip>
          <a:stretch>
            <a:fillRect/>
          </a:stretch>
        </p:blipFill>
        <p:spPr>
          <a:xfrm>
            <a:off x="0" y="2375"/>
            <a:ext cx="9144000" cy="5143500"/>
          </a:xfrm>
          <a:prstGeom prst="rect">
            <a:avLst/>
          </a:prstGeom>
          <a:noFill/>
          <a:ln>
            <a:noFill/>
          </a:ln>
        </p:spPr>
      </p:pic>
      <p:sp>
        <p:nvSpPr>
          <p:cNvPr id="542" name="Shape 542"/>
          <p:cNvSpPr txBox="1"/>
          <p:nvPr>
            <p:ph type="title"/>
          </p:nvPr>
        </p:nvSpPr>
        <p:spPr>
          <a:xfrm>
            <a:off x="375466" y="3439412"/>
            <a:ext cx="8608200" cy="1005600"/>
          </a:xfrm>
          <a:prstGeom prst="rect">
            <a:avLst/>
          </a:prstGeom>
          <a:noFill/>
          <a:ln>
            <a:noFill/>
          </a:ln>
        </p:spPr>
        <p:txBody>
          <a:bodyPr anchorCtr="0" anchor="ctr" bIns="0" lIns="0" spcFirstLastPara="1" rIns="0" wrap="square" tIns="0">
            <a:noAutofit/>
          </a:bodyPr>
          <a:lstStyle/>
          <a:p>
            <a:pPr indent="0" lvl="0" marL="0" marR="0" rtl="0" algn="ctr">
              <a:lnSpc>
                <a:spcPct val="70000"/>
              </a:lnSpc>
              <a:spcBef>
                <a:spcPts val="0"/>
              </a:spcBef>
              <a:spcAft>
                <a:spcPts val="0"/>
              </a:spcAft>
              <a:buNone/>
            </a:pPr>
            <a:r>
              <a:rPr b="0" i="0" lang="en-US" sz="5300" u="none" cap="none" strike="noStrike">
                <a:solidFill>
                  <a:schemeClr val="lt1"/>
                </a:solidFill>
                <a:latin typeface="Open Sans"/>
                <a:ea typeface="Open Sans"/>
                <a:cs typeface="Open Sans"/>
                <a:sym typeface="Open Sans"/>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
        <p:nvSpPr>
          <p:cNvPr id="165" name="Shape 165"/>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The 3 V’s revisited</a:t>
            </a:r>
            <a:endParaRPr/>
          </a:p>
        </p:txBody>
      </p:sp>
      <p:pic>
        <p:nvPicPr>
          <p:cNvPr id="166" name="Shape 166"/>
          <p:cNvPicPr preferRelativeResize="0"/>
          <p:nvPr/>
        </p:nvPicPr>
        <p:blipFill>
          <a:blip r:embed="rId3">
            <a:alphaModFix/>
          </a:blip>
          <a:stretch>
            <a:fillRect/>
          </a:stretch>
        </p:blipFill>
        <p:spPr>
          <a:xfrm>
            <a:off x="1986374" y="874924"/>
            <a:ext cx="5171249" cy="4011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
        <p:nvSpPr>
          <p:cNvPr id="173" name="Shape 173"/>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About Hadoop</a:t>
            </a:r>
            <a:endParaRPr/>
          </a:p>
        </p:txBody>
      </p:sp>
      <p:sp>
        <p:nvSpPr>
          <p:cNvPr id="174" name="Shape 174"/>
          <p:cNvSpPr txBox="1"/>
          <p:nvPr/>
        </p:nvSpPr>
        <p:spPr>
          <a:xfrm>
            <a:off x="311700" y="816450"/>
            <a:ext cx="8520600" cy="3838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2400">
                <a:solidFill>
                  <a:schemeClr val="dk1"/>
                </a:solidFill>
                <a:latin typeface="Open Sans"/>
                <a:ea typeface="Open Sans"/>
                <a:cs typeface="Open Sans"/>
                <a:sym typeface="Open Sans"/>
              </a:rPr>
              <a:t>Used for storage and large scale processing of data-sets on clusters of commodity hardware </a:t>
            </a:r>
            <a:endParaRPr sz="2400">
              <a:solidFill>
                <a:schemeClr val="dk1"/>
              </a:solidFill>
              <a:latin typeface="Open Sans"/>
              <a:ea typeface="Open Sans"/>
              <a:cs typeface="Open Sans"/>
              <a:sym typeface="Open Sans"/>
            </a:endParaRPr>
          </a:p>
          <a:p>
            <a:pPr indent="0" lvl="0" marL="0" rtl="0">
              <a:spcBef>
                <a:spcPts val="0"/>
              </a:spcBef>
              <a:spcAft>
                <a:spcPts val="0"/>
              </a:spcAft>
              <a:buNone/>
            </a:pPr>
            <a:r>
              <a:t/>
            </a:r>
            <a:endParaRPr sz="2400">
              <a:solidFill>
                <a:schemeClr val="dk1"/>
              </a:solidFill>
              <a:latin typeface="Open Sans"/>
              <a:ea typeface="Open Sans"/>
              <a:cs typeface="Open Sans"/>
              <a:sym typeface="Open Sans"/>
            </a:endParaRPr>
          </a:p>
          <a:p>
            <a:pPr indent="-330200" lvl="0" marL="457200" rtl="0">
              <a:lnSpc>
                <a:spcPct val="150000"/>
              </a:lnSpc>
              <a:spcBef>
                <a:spcPts val="0"/>
              </a:spcBef>
              <a:spcAft>
                <a:spcPts val="0"/>
              </a:spcAft>
              <a:buClr>
                <a:srgbClr val="000000"/>
              </a:buClr>
              <a:buSzPts val="1600"/>
              <a:buFont typeface="Open Sans"/>
              <a:buChar char="●"/>
            </a:pPr>
            <a:r>
              <a:rPr lang="en-US" sz="1600">
                <a:latin typeface="Open Sans"/>
                <a:ea typeface="Open Sans"/>
                <a:cs typeface="Open Sans"/>
                <a:sym typeface="Open Sans"/>
              </a:rPr>
              <a:t>Came out in 2004 - Doug Cutting</a:t>
            </a:r>
            <a:endParaRPr sz="1600">
              <a:latin typeface="Open Sans"/>
              <a:ea typeface="Open Sans"/>
              <a:cs typeface="Open Sans"/>
              <a:sym typeface="Open Sans"/>
            </a:endParaRPr>
          </a:p>
          <a:p>
            <a:pPr indent="-330200" lvl="0" marL="457200" rtl="0">
              <a:lnSpc>
                <a:spcPct val="150000"/>
              </a:lnSpc>
              <a:spcBef>
                <a:spcPts val="0"/>
              </a:spcBef>
              <a:spcAft>
                <a:spcPts val="0"/>
              </a:spcAft>
              <a:buClr>
                <a:srgbClr val="000000"/>
              </a:buClr>
              <a:buSzPts val="1600"/>
              <a:buFont typeface="Open Sans"/>
              <a:buChar char="●"/>
            </a:pPr>
            <a:r>
              <a:rPr lang="en-US" sz="1600">
                <a:latin typeface="Open Sans"/>
                <a:ea typeface="Open Sans"/>
                <a:cs typeface="Open Sans"/>
                <a:sym typeface="Open Sans"/>
              </a:rPr>
              <a:t>Based on a google paper in 2003</a:t>
            </a:r>
            <a:endParaRPr sz="1600">
              <a:latin typeface="Open Sans"/>
              <a:ea typeface="Open Sans"/>
              <a:cs typeface="Open Sans"/>
              <a:sym typeface="Open Sans"/>
            </a:endParaRPr>
          </a:p>
          <a:p>
            <a:pPr indent="-330200" lvl="0" marL="457200" rtl="0">
              <a:lnSpc>
                <a:spcPct val="150000"/>
              </a:lnSpc>
              <a:spcBef>
                <a:spcPts val="0"/>
              </a:spcBef>
              <a:spcAft>
                <a:spcPts val="0"/>
              </a:spcAft>
              <a:buClr>
                <a:srgbClr val="000000"/>
              </a:buClr>
              <a:buSzPts val="1600"/>
              <a:buFont typeface="Open Sans"/>
              <a:buChar char="●"/>
            </a:pPr>
            <a:r>
              <a:rPr lang="en-US" sz="1600">
                <a:solidFill>
                  <a:srgbClr val="000000"/>
                </a:solidFill>
                <a:latin typeface="Open Sans"/>
                <a:ea typeface="Open Sans"/>
                <a:cs typeface="Open Sans"/>
                <a:sym typeface="Open Sans"/>
              </a:rPr>
              <a:t>Open source framework</a:t>
            </a:r>
            <a:endParaRPr sz="1600">
              <a:latin typeface="Open Sans"/>
              <a:ea typeface="Open Sans"/>
              <a:cs typeface="Open Sans"/>
              <a:sym typeface="Open Sans"/>
            </a:endParaRPr>
          </a:p>
          <a:p>
            <a:pPr indent="-330200" lvl="0" marL="457200" rtl="0">
              <a:lnSpc>
                <a:spcPct val="150000"/>
              </a:lnSpc>
              <a:spcBef>
                <a:spcPts val="0"/>
              </a:spcBef>
              <a:spcAft>
                <a:spcPts val="0"/>
              </a:spcAft>
              <a:buClr>
                <a:srgbClr val="000000"/>
              </a:buClr>
              <a:buSzPts val="1600"/>
              <a:buFont typeface="Open Sans"/>
              <a:buChar char="●"/>
            </a:pPr>
            <a:r>
              <a:rPr lang="en-US" sz="1600">
                <a:solidFill>
                  <a:srgbClr val="000000"/>
                </a:solidFill>
                <a:latin typeface="Open Sans"/>
                <a:ea typeface="Open Sans"/>
                <a:cs typeface="Open Sans"/>
                <a:sym typeface="Open Sans"/>
              </a:rPr>
              <a:t>Mainly consists of the following two modules:</a:t>
            </a:r>
            <a:endParaRPr sz="1600">
              <a:latin typeface="Open Sans"/>
              <a:ea typeface="Open Sans"/>
              <a:cs typeface="Open Sans"/>
              <a:sym typeface="Open Sans"/>
            </a:endParaRPr>
          </a:p>
          <a:p>
            <a:pPr indent="-330200" lvl="1" marL="914400" rtl="0">
              <a:lnSpc>
                <a:spcPct val="150000"/>
              </a:lnSpc>
              <a:spcBef>
                <a:spcPts val="0"/>
              </a:spcBef>
              <a:spcAft>
                <a:spcPts val="0"/>
              </a:spcAft>
              <a:buClr>
                <a:srgbClr val="000000"/>
              </a:buClr>
              <a:buSzPts val="1600"/>
              <a:buFont typeface="Open Sans"/>
              <a:buChar char="○"/>
            </a:pPr>
            <a:r>
              <a:rPr lang="en-US" sz="1600">
                <a:solidFill>
                  <a:srgbClr val="000000"/>
                </a:solidFill>
                <a:latin typeface="Open Sans"/>
                <a:ea typeface="Open Sans"/>
                <a:cs typeface="Open Sans"/>
                <a:sym typeface="Open Sans"/>
              </a:rPr>
              <a:t>HDFS				(Distributed Storage)</a:t>
            </a:r>
            <a:endParaRPr sz="1600">
              <a:latin typeface="Open Sans"/>
              <a:ea typeface="Open Sans"/>
              <a:cs typeface="Open Sans"/>
              <a:sym typeface="Open Sans"/>
            </a:endParaRPr>
          </a:p>
          <a:p>
            <a:pPr indent="-330200" lvl="1" marL="914400" rtl="0">
              <a:lnSpc>
                <a:spcPct val="150000"/>
              </a:lnSpc>
              <a:spcBef>
                <a:spcPts val="0"/>
              </a:spcBef>
              <a:spcAft>
                <a:spcPts val="0"/>
              </a:spcAft>
              <a:buClr>
                <a:srgbClr val="000000"/>
              </a:buClr>
              <a:buSzPts val="1600"/>
              <a:buFont typeface="Open Sans"/>
              <a:buChar char="○"/>
            </a:pPr>
            <a:r>
              <a:rPr lang="en-US" sz="1600">
                <a:solidFill>
                  <a:srgbClr val="000000"/>
                </a:solidFill>
                <a:latin typeface="Open Sans"/>
                <a:ea typeface="Open Sans"/>
                <a:cs typeface="Open Sans"/>
                <a:sym typeface="Open Sans"/>
              </a:rPr>
              <a:t>MapReduce		        (Analysis/Processing)</a:t>
            </a:r>
            <a:r>
              <a:rPr lang="en-US" sz="1800"/>
              <a:t>  </a:t>
            </a:r>
            <a:endParaRPr sz="1800"/>
          </a:p>
          <a:p>
            <a:pPr indent="0" lvl="0" marL="457200" rtl="0">
              <a:spcBef>
                <a:spcPts val="0"/>
              </a:spcBef>
              <a:spcAft>
                <a:spcPts val="0"/>
              </a:spcAft>
              <a:buNone/>
            </a:pPr>
            <a:r>
              <a:t/>
            </a:r>
            <a:endParaRPr sz="1800"/>
          </a:p>
          <a:p>
            <a:pPr indent="0" lvl="0" marL="457200" rtl="0">
              <a:spcBef>
                <a:spcPts val="0"/>
              </a:spcBef>
              <a:spcAft>
                <a:spcPts val="0"/>
              </a:spcAft>
              <a:buNone/>
            </a:pPr>
            <a:r>
              <a:t/>
            </a:r>
            <a:endParaRPr sz="1800"/>
          </a:p>
          <a:p>
            <a:pPr indent="0" lvl="0" marL="457200" rtl="0">
              <a:spcBef>
                <a:spcPts val="0"/>
              </a:spcBef>
              <a:spcAft>
                <a:spcPts val="0"/>
              </a:spcAft>
              <a:buNone/>
            </a:pPr>
            <a:r>
              <a:t/>
            </a:r>
            <a:endParaRPr sz="1800"/>
          </a:p>
          <a:p>
            <a:pPr indent="0" lvl="0" marL="0" rtl="0">
              <a:spcBef>
                <a:spcPts val="0"/>
              </a:spcBef>
              <a:spcAft>
                <a:spcPts val="0"/>
              </a:spcAft>
              <a:buNone/>
            </a:pPr>
            <a:r>
              <a:t/>
            </a:r>
            <a:endParaRPr sz="2800">
              <a:solidFill>
                <a:srgbClr val="000000"/>
              </a:solidFill>
            </a:endParaRPr>
          </a:p>
          <a:p>
            <a:pPr indent="0" lvl="0" marL="0" rtl="0">
              <a:spcBef>
                <a:spcPts val="0"/>
              </a:spcBef>
              <a:spcAft>
                <a:spcPts val="0"/>
              </a:spcAft>
              <a:buNone/>
            </a:pPr>
            <a:r>
              <a:t/>
            </a:r>
            <a:endParaRPr sz="2800">
              <a:solidFill>
                <a:srgbClr val="000000"/>
              </a:solidFill>
            </a:endParaRPr>
          </a:p>
          <a:p>
            <a:pPr indent="0" lvl="0" marL="0" rtl="0">
              <a:spcBef>
                <a:spcPts val="0"/>
              </a:spcBef>
              <a:spcAft>
                <a:spcPts val="0"/>
              </a:spcAft>
              <a:buNone/>
            </a:pPr>
            <a:r>
              <a:t/>
            </a:r>
            <a:endParaRPr sz="28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pic>
        <p:nvPicPr>
          <p:cNvPr id="181" name="Shape 181"/>
          <p:cNvPicPr preferRelativeResize="0"/>
          <p:nvPr/>
        </p:nvPicPr>
        <p:blipFill>
          <a:blip r:embed="rId3">
            <a:alphaModFix/>
          </a:blip>
          <a:stretch>
            <a:fillRect/>
          </a:stretch>
        </p:blipFill>
        <p:spPr>
          <a:xfrm>
            <a:off x="0" y="0"/>
            <a:ext cx="9144000" cy="6238226"/>
          </a:xfrm>
          <a:prstGeom prst="rect">
            <a:avLst/>
          </a:prstGeom>
          <a:noFill/>
          <a:ln>
            <a:noFill/>
          </a:ln>
        </p:spPr>
      </p:pic>
      <p:sp>
        <p:nvSpPr>
          <p:cNvPr id="182" name="Shape 182"/>
          <p:cNvSpPr txBox="1"/>
          <p:nvPr>
            <p:ph type="title"/>
          </p:nvPr>
        </p:nvSpPr>
        <p:spPr>
          <a:xfrm>
            <a:off x="379512" y="1562822"/>
            <a:ext cx="8385000" cy="2022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A brief tour into some historic code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
        <p:nvSpPr>
          <p:cNvPr id="189" name="Shape 189"/>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What is MapReduce?</a:t>
            </a:r>
            <a:endParaRPr/>
          </a:p>
        </p:txBody>
      </p:sp>
      <p:pic>
        <p:nvPicPr>
          <p:cNvPr descr="main-qimg-9c7b27e4a0510408a20185695f9f197f" id="190" name="Shape 190"/>
          <p:cNvPicPr preferRelativeResize="0"/>
          <p:nvPr/>
        </p:nvPicPr>
        <p:blipFill>
          <a:blip r:embed="rId3">
            <a:alphaModFix/>
          </a:blip>
          <a:stretch>
            <a:fillRect/>
          </a:stretch>
        </p:blipFill>
        <p:spPr>
          <a:xfrm>
            <a:off x="1876352" y="840575"/>
            <a:ext cx="5391295" cy="4046250"/>
          </a:xfrm>
          <a:prstGeom prst="rect">
            <a:avLst/>
          </a:prstGeom>
          <a:noFill/>
          <a:ln>
            <a:noFill/>
          </a:ln>
        </p:spPr>
      </p:pic>
      <p:sp>
        <p:nvSpPr>
          <p:cNvPr id="191" name="Shape 191"/>
          <p:cNvSpPr/>
          <p:nvPr/>
        </p:nvSpPr>
        <p:spPr>
          <a:xfrm>
            <a:off x="5946050" y="4078125"/>
            <a:ext cx="655200" cy="4890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txBox="1"/>
          <p:nvPr/>
        </p:nvSpPr>
        <p:spPr>
          <a:xfrm>
            <a:off x="6501075" y="4528200"/>
            <a:ext cx="1756800" cy="358500"/>
          </a:xfrm>
          <a:prstGeom prst="rect">
            <a:avLst/>
          </a:prstGeom>
          <a:solidFill>
            <a:srgbClr val="FFFFFF"/>
          </a:solid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000"/>
              <a:t>Source: Quora</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
        <p:nvSpPr>
          <p:cNvPr id="199" name="Shape 199"/>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Word Count Example</a:t>
            </a:r>
            <a:endParaRPr/>
          </a:p>
        </p:txBody>
      </p:sp>
      <p:sp>
        <p:nvSpPr>
          <p:cNvPr id="200" name="Shape 200"/>
          <p:cNvSpPr/>
          <p:nvPr/>
        </p:nvSpPr>
        <p:spPr>
          <a:xfrm>
            <a:off x="5946050" y="4078125"/>
            <a:ext cx="655200" cy="4890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intro-to-big-data-using-hadoop-13-728.jpg" id="201" name="Shape 201"/>
          <p:cNvPicPr preferRelativeResize="0"/>
          <p:nvPr/>
        </p:nvPicPr>
        <p:blipFill rotWithShape="1">
          <a:blip r:embed="rId3">
            <a:alphaModFix/>
          </a:blip>
          <a:srcRect b="0" l="0" r="0" t="17817"/>
          <a:stretch/>
        </p:blipFill>
        <p:spPr>
          <a:xfrm>
            <a:off x="1278488" y="787675"/>
            <a:ext cx="6587035" cy="4060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p:nvPr/>
        </p:nvSpPr>
        <p:spPr>
          <a:xfrm>
            <a:off x="267900" y="725575"/>
            <a:ext cx="8608200" cy="4206600"/>
          </a:xfrm>
          <a:prstGeom prst="rect">
            <a:avLst/>
          </a:prstGeom>
          <a:solidFill>
            <a:srgbClr val="EEEEEE"/>
          </a:solidFill>
          <a:ln>
            <a:noFill/>
          </a:ln>
        </p:spPr>
        <p:txBody>
          <a:bodyPr anchorCtr="0" anchor="ctr" bIns="228600" lIns="457200" spcFirstLastPara="1" rIns="457200" wrap="square" tIns="228600">
            <a:noAutofit/>
          </a:bodyPr>
          <a:lstStyle/>
          <a:p>
            <a:pPr indent="0" lvl="0" marL="0" marR="0" rtl="0" algn="ctr">
              <a:lnSpc>
                <a:spcPct val="100000"/>
              </a:lnSpc>
              <a:spcBef>
                <a:spcPts val="0"/>
              </a:spcBef>
              <a:spcAft>
                <a:spcPts val="0"/>
              </a:spcAft>
              <a:buNone/>
            </a:pPr>
            <a:r>
              <a:t/>
            </a:r>
            <a:endParaRPr b="0" i="0" sz="1500" u="none" cap="none" strike="noStrike">
              <a:solidFill>
                <a:srgbClr val="000000"/>
              </a:solidFill>
              <a:latin typeface="Open Sans"/>
              <a:ea typeface="Open Sans"/>
              <a:cs typeface="Open Sans"/>
              <a:sym typeface="Open Sans"/>
            </a:endParaRPr>
          </a:p>
        </p:txBody>
      </p:sp>
      <p:sp>
        <p:nvSpPr>
          <p:cNvPr id="208" name="Shape 208"/>
          <p:cNvSpPr txBox="1"/>
          <p:nvPr>
            <p:ph idx="12" type="sldNum"/>
          </p:nvPr>
        </p:nvSpPr>
        <p:spPr>
          <a:xfrm>
            <a:off x="8687471" y="4886828"/>
            <a:ext cx="188700" cy="154200"/>
          </a:xfrm>
          <a:prstGeom prst="rect">
            <a:avLst/>
          </a:prstGeom>
        </p:spPr>
        <p:txBody>
          <a:bodyPr anchorCtr="0" anchor="t" bIns="28700" lIns="57400" spcFirstLastPara="1" rIns="57400" wrap="square" tIns="28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
        <p:nvSpPr>
          <p:cNvPr id="209" name="Shape 209"/>
          <p:cNvSpPr txBox="1"/>
          <p:nvPr>
            <p:ph type="title"/>
          </p:nvPr>
        </p:nvSpPr>
        <p:spPr>
          <a:xfrm>
            <a:off x="267891" y="210833"/>
            <a:ext cx="8608200" cy="38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Word Count - Driver Program</a:t>
            </a:r>
            <a:endParaRPr/>
          </a:p>
        </p:txBody>
      </p:sp>
      <p:sp>
        <p:nvSpPr>
          <p:cNvPr id="210" name="Shape 210"/>
          <p:cNvSpPr txBox="1"/>
          <p:nvPr/>
        </p:nvSpPr>
        <p:spPr>
          <a:xfrm>
            <a:off x="267975" y="772600"/>
            <a:ext cx="8608200" cy="415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600">
                <a:solidFill>
                  <a:schemeClr val="dk1"/>
                </a:solidFill>
                <a:latin typeface="Open Sans"/>
                <a:ea typeface="Open Sans"/>
                <a:cs typeface="Open Sans"/>
                <a:sym typeface="Open Sans"/>
              </a:rPr>
              <a:t>public class WordCount {</a:t>
            </a:r>
            <a:endParaRPr b="1" sz="1600">
              <a:solidFill>
                <a:schemeClr val="dk1"/>
              </a:solidFill>
              <a:latin typeface="Open Sans"/>
              <a:ea typeface="Open Sans"/>
              <a:cs typeface="Open Sans"/>
              <a:sym typeface="Open Sans"/>
            </a:endParaRPr>
          </a:p>
          <a:p>
            <a:pPr indent="0" lvl="0" marL="0" rtl="0">
              <a:spcBef>
                <a:spcPts val="0"/>
              </a:spcBef>
              <a:spcAft>
                <a:spcPts val="0"/>
              </a:spcAft>
              <a:buNone/>
            </a:pPr>
            <a:r>
              <a:rPr lang="en-US" sz="1600">
                <a:solidFill>
                  <a:schemeClr val="dk1"/>
                </a:solidFill>
                <a:latin typeface="Open Sans"/>
                <a:ea typeface="Open Sans"/>
                <a:cs typeface="Open Sans"/>
                <a:sym typeface="Open Sans"/>
              </a:rPr>
              <a:t>  public static void main(String[] args) throws Exception {</a:t>
            </a:r>
            <a:endParaRPr sz="1600">
              <a:solidFill>
                <a:schemeClr val="dk1"/>
              </a:solidFill>
              <a:latin typeface="Open Sans"/>
              <a:ea typeface="Open Sans"/>
              <a:cs typeface="Open Sans"/>
              <a:sym typeface="Open Sans"/>
            </a:endParaRPr>
          </a:p>
          <a:p>
            <a:pPr indent="0" lvl="0" marL="0" rtl="0">
              <a:spcBef>
                <a:spcPts val="0"/>
              </a:spcBef>
              <a:spcAft>
                <a:spcPts val="0"/>
              </a:spcAft>
              <a:buNone/>
            </a:pPr>
            <a:r>
              <a:rPr lang="en-US" sz="1600">
                <a:solidFill>
                  <a:schemeClr val="dk1"/>
                </a:solidFill>
                <a:latin typeface="Open Sans"/>
                <a:ea typeface="Open Sans"/>
                <a:cs typeface="Open Sans"/>
                <a:sym typeface="Open Sans"/>
              </a:rPr>
              <a:t>    Configuration conf = new Configuration();</a:t>
            </a:r>
            <a:endParaRPr sz="1600">
              <a:solidFill>
                <a:schemeClr val="dk1"/>
              </a:solidFill>
              <a:latin typeface="Open Sans"/>
              <a:ea typeface="Open Sans"/>
              <a:cs typeface="Open Sans"/>
              <a:sym typeface="Open Sans"/>
            </a:endParaRPr>
          </a:p>
          <a:p>
            <a:pPr indent="0" lvl="0" marL="0" rtl="0">
              <a:spcBef>
                <a:spcPts val="0"/>
              </a:spcBef>
              <a:spcAft>
                <a:spcPts val="0"/>
              </a:spcAft>
              <a:buNone/>
            </a:pPr>
            <a:r>
              <a:rPr lang="en-US" sz="1600">
                <a:solidFill>
                  <a:schemeClr val="dk1"/>
                </a:solidFill>
                <a:latin typeface="Open Sans"/>
                <a:ea typeface="Open Sans"/>
                <a:cs typeface="Open Sans"/>
                <a:sym typeface="Open Sans"/>
              </a:rPr>
              <a:t>    Job job = Job.getInstance(conf, "word count");</a:t>
            </a:r>
            <a:endParaRPr sz="1600">
              <a:solidFill>
                <a:schemeClr val="dk1"/>
              </a:solidFill>
              <a:latin typeface="Open Sans"/>
              <a:ea typeface="Open Sans"/>
              <a:cs typeface="Open Sans"/>
              <a:sym typeface="Open Sans"/>
            </a:endParaRPr>
          </a:p>
          <a:p>
            <a:pPr indent="0" lvl="0" marL="0" rtl="0">
              <a:spcBef>
                <a:spcPts val="0"/>
              </a:spcBef>
              <a:spcAft>
                <a:spcPts val="0"/>
              </a:spcAft>
              <a:buNone/>
            </a:pPr>
            <a:r>
              <a:rPr lang="en-US" sz="1600">
                <a:solidFill>
                  <a:schemeClr val="dk1"/>
                </a:solidFill>
                <a:latin typeface="Open Sans"/>
                <a:ea typeface="Open Sans"/>
                <a:cs typeface="Open Sans"/>
                <a:sym typeface="Open Sans"/>
              </a:rPr>
              <a:t>    job.setJarByClass(WordCount.class);</a:t>
            </a:r>
            <a:endParaRPr sz="1600">
              <a:solidFill>
                <a:schemeClr val="dk1"/>
              </a:solidFill>
              <a:latin typeface="Open Sans"/>
              <a:ea typeface="Open Sans"/>
              <a:cs typeface="Open Sans"/>
              <a:sym typeface="Open Sans"/>
            </a:endParaRPr>
          </a:p>
          <a:p>
            <a:pPr indent="0" lvl="0" marL="0" rtl="0">
              <a:spcBef>
                <a:spcPts val="0"/>
              </a:spcBef>
              <a:spcAft>
                <a:spcPts val="0"/>
              </a:spcAft>
              <a:buNone/>
            </a:pPr>
            <a:r>
              <a:rPr lang="en-US" sz="1600">
                <a:solidFill>
                  <a:schemeClr val="dk1"/>
                </a:solidFill>
                <a:latin typeface="Open Sans"/>
                <a:ea typeface="Open Sans"/>
                <a:cs typeface="Open Sans"/>
                <a:sym typeface="Open Sans"/>
              </a:rPr>
              <a:t>    job.setMapperClass(</a:t>
            </a:r>
            <a:r>
              <a:rPr b="1" lang="en-US" sz="1600">
                <a:solidFill>
                  <a:schemeClr val="dk1"/>
                </a:solidFill>
                <a:latin typeface="Open Sans"/>
                <a:ea typeface="Open Sans"/>
                <a:cs typeface="Open Sans"/>
                <a:sym typeface="Open Sans"/>
              </a:rPr>
              <a:t>TokenizerMapper</a:t>
            </a:r>
            <a:r>
              <a:rPr lang="en-US" sz="1600">
                <a:solidFill>
                  <a:schemeClr val="dk1"/>
                </a:solidFill>
                <a:latin typeface="Open Sans"/>
                <a:ea typeface="Open Sans"/>
                <a:cs typeface="Open Sans"/>
                <a:sym typeface="Open Sans"/>
              </a:rPr>
              <a:t>.class); </a:t>
            </a:r>
            <a:r>
              <a:rPr b="1" lang="en-US" sz="1600">
                <a:solidFill>
                  <a:schemeClr val="dk1"/>
                </a:solidFill>
                <a:latin typeface="Open Sans"/>
                <a:ea typeface="Open Sans"/>
                <a:cs typeface="Open Sans"/>
                <a:sym typeface="Open Sans"/>
              </a:rPr>
              <a:t>//Mapper</a:t>
            </a:r>
            <a:endParaRPr b="1" sz="1600">
              <a:solidFill>
                <a:schemeClr val="dk1"/>
              </a:solidFill>
              <a:latin typeface="Open Sans"/>
              <a:ea typeface="Open Sans"/>
              <a:cs typeface="Open Sans"/>
              <a:sym typeface="Open Sans"/>
            </a:endParaRPr>
          </a:p>
          <a:p>
            <a:pPr indent="0" lvl="0" marL="0" rtl="0">
              <a:spcBef>
                <a:spcPts val="0"/>
              </a:spcBef>
              <a:spcAft>
                <a:spcPts val="0"/>
              </a:spcAft>
              <a:buNone/>
            </a:pPr>
            <a:r>
              <a:rPr lang="en-US" sz="1600">
                <a:solidFill>
                  <a:schemeClr val="dk1"/>
                </a:solidFill>
                <a:latin typeface="Open Sans"/>
                <a:ea typeface="Open Sans"/>
                <a:cs typeface="Open Sans"/>
                <a:sym typeface="Open Sans"/>
              </a:rPr>
              <a:t>    job.setCombinerClass(</a:t>
            </a:r>
            <a:r>
              <a:rPr b="1" lang="en-US" sz="1600">
                <a:solidFill>
                  <a:schemeClr val="dk1"/>
                </a:solidFill>
                <a:latin typeface="Open Sans"/>
                <a:ea typeface="Open Sans"/>
                <a:cs typeface="Open Sans"/>
                <a:sym typeface="Open Sans"/>
              </a:rPr>
              <a:t>IntSumReducer</a:t>
            </a:r>
            <a:r>
              <a:rPr lang="en-US" sz="1600">
                <a:solidFill>
                  <a:schemeClr val="dk1"/>
                </a:solidFill>
                <a:latin typeface="Open Sans"/>
                <a:ea typeface="Open Sans"/>
                <a:cs typeface="Open Sans"/>
                <a:sym typeface="Open Sans"/>
              </a:rPr>
              <a:t>.class); </a:t>
            </a:r>
            <a:r>
              <a:rPr b="1" lang="en-US" sz="1600">
                <a:solidFill>
                  <a:schemeClr val="dk1"/>
                </a:solidFill>
                <a:latin typeface="Open Sans"/>
                <a:ea typeface="Open Sans"/>
                <a:cs typeface="Open Sans"/>
                <a:sym typeface="Open Sans"/>
              </a:rPr>
              <a:t>// Reducer</a:t>
            </a:r>
            <a:endParaRPr b="1" sz="1600">
              <a:solidFill>
                <a:schemeClr val="dk1"/>
              </a:solidFill>
              <a:latin typeface="Open Sans"/>
              <a:ea typeface="Open Sans"/>
              <a:cs typeface="Open Sans"/>
              <a:sym typeface="Open Sans"/>
            </a:endParaRPr>
          </a:p>
          <a:p>
            <a:pPr indent="0" lvl="0" marL="0" rtl="0">
              <a:spcBef>
                <a:spcPts val="0"/>
              </a:spcBef>
              <a:spcAft>
                <a:spcPts val="0"/>
              </a:spcAft>
              <a:buNone/>
            </a:pPr>
            <a:r>
              <a:rPr lang="en-US" sz="1600">
                <a:solidFill>
                  <a:schemeClr val="dk1"/>
                </a:solidFill>
                <a:latin typeface="Open Sans"/>
                <a:ea typeface="Open Sans"/>
                <a:cs typeface="Open Sans"/>
                <a:sym typeface="Open Sans"/>
              </a:rPr>
              <a:t>    job.setReducerClass(</a:t>
            </a:r>
            <a:r>
              <a:rPr b="1" lang="en-US" sz="1600">
                <a:solidFill>
                  <a:schemeClr val="dk1"/>
                </a:solidFill>
                <a:latin typeface="Open Sans"/>
                <a:ea typeface="Open Sans"/>
                <a:cs typeface="Open Sans"/>
                <a:sym typeface="Open Sans"/>
              </a:rPr>
              <a:t>IntSumReducer</a:t>
            </a:r>
            <a:r>
              <a:rPr lang="en-US" sz="1600">
                <a:solidFill>
                  <a:schemeClr val="dk1"/>
                </a:solidFill>
                <a:latin typeface="Open Sans"/>
                <a:ea typeface="Open Sans"/>
                <a:cs typeface="Open Sans"/>
                <a:sym typeface="Open Sans"/>
              </a:rPr>
              <a:t>.class); </a:t>
            </a:r>
            <a:r>
              <a:rPr b="1" lang="en-US" sz="1600">
                <a:solidFill>
                  <a:schemeClr val="dk1"/>
                </a:solidFill>
                <a:latin typeface="Open Sans"/>
                <a:ea typeface="Open Sans"/>
                <a:cs typeface="Open Sans"/>
                <a:sym typeface="Open Sans"/>
              </a:rPr>
              <a:t>//Reducer</a:t>
            </a:r>
            <a:endParaRPr b="1" sz="1600">
              <a:solidFill>
                <a:schemeClr val="dk1"/>
              </a:solidFill>
              <a:latin typeface="Open Sans"/>
              <a:ea typeface="Open Sans"/>
              <a:cs typeface="Open Sans"/>
              <a:sym typeface="Open Sans"/>
            </a:endParaRPr>
          </a:p>
          <a:p>
            <a:pPr indent="0" lvl="0" marL="0" rtl="0">
              <a:spcBef>
                <a:spcPts val="0"/>
              </a:spcBef>
              <a:spcAft>
                <a:spcPts val="0"/>
              </a:spcAft>
              <a:buNone/>
            </a:pPr>
            <a:r>
              <a:rPr lang="en-US" sz="1600">
                <a:solidFill>
                  <a:schemeClr val="dk1"/>
                </a:solidFill>
                <a:latin typeface="Open Sans"/>
                <a:ea typeface="Open Sans"/>
                <a:cs typeface="Open Sans"/>
                <a:sym typeface="Open Sans"/>
              </a:rPr>
              <a:t>    job.setOutputKeyClass(Text.class);</a:t>
            </a:r>
            <a:endParaRPr sz="1600">
              <a:solidFill>
                <a:schemeClr val="dk1"/>
              </a:solidFill>
              <a:latin typeface="Open Sans"/>
              <a:ea typeface="Open Sans"/>
              <a:cs typeface="Open Sans"/>
              <a:sym typeface="Open Sans"/>
            </a:endParaRPr>
          </a:p>
          <a:p>
            <a:pPr indent="0" lvl="0" marL="0" rtl="0">
              <a:spcBef>
                <a:spcPts val="0"/>
              </a:spcBef>
              <a:spcAft>
                <a:spcPts val="0"/>
              </a:spcAft>
              <a:buNone/>
            </a:pPr>
            <a:r>
              <a:rPr lang="en-US" sz="1600">
                <a:solidFill>
                  <a:schemeClr val="dk1"/>
                </a:solidFill>
                <a:latin typeface="Open Sans"/>
                <a:ea typeface="Open Sans"/>
                <a:cs typeface="Open Sans"/>
                <a:sym typeface="Open Sans"/>
              </a:rPr>
              <a:t>    job.setOutputValueClass(IntWritable.class);</a:t>
            </a:r>
            <a:endParaRPr sz="1600">
              <a:solidFill>
                <a:schemeClr val="dk1"/>
              </a:solidFill>
              <a:latin typeface="Open Sans"/>
              <a:ea typeface="Open Sans"/>
              <a:cs typeface="Open Sans"/>
              <a:sym typeface="Open Sans"/>
            </a:endParaRPr>
          </a:p>
          <a:p>
            <a:pPr indent="0" lvl="0" marL="0" rtl="0">
              <a:spcBef>
                <a:spcPts val="0"/>
              </a:spcBef>
              <a:spcAft>
                <a:spcPts val="0"/>
              </a:spcAft>
              <a:buNone/>
            </a:pPr>
            <a:r>
              <a:rPr lang="en-US" sz="1600">
                <a:solidFill>
                  <a:schemeClr val="dk1"/>
                </a:solidFill>
                <a:latin typeface="Open Sans"/>
                <a:ea typeface="Open Sans"/>
                <a:cs typeface="Open Sans"/>
                <a:sym typeface="Open Sans"/>
              </a:rPr>
              <a:t>    FileInputFormat.addInputPath(job, new Path(args[0]));</a:t>
            </a:r>
            <a:endParaRPr sz="1600">
              <a:solidFill>
                <a:schemeClr val="dk1"/>
              </a:solidFill>
              <a:latin typeface="Open Sans"/>
              <a:ea typeface="Open Sans"/>
              <a:cs typeface="Open Sans"/>
              <a:sym typeface="Open Sans"/>
            </a:endParaRPr>
          </a:p>
          <a:p>
            <a:pPr indent="0" lvl="0" marL="0" rtl="0">
              <a:spcBef>
                <a:spcPts val="0"/>
              </a:spcBef>
              <a:spcAft>
                <a:spcPts val="0"/>
              </a:spcAft>
              <a:buNone/>
            </a:pPr>
            <a:r>
              <a:rPr lang="en-US" sz="1600">
                <a:solidFill>
                  <a:schemeClr val="dk1"/>
                </a:solidFill>
                <a:latin typeface="Open Sans"/>
                <a:ea typeface="Open Sans"/>
                <a:cs typeface="Open Sans"/>
                <a:sym typeface="Open Sans"/>
              </a:rPr>
              <a:t>    FileOutputFormat.setOutputPath(job, new Path(args[1]));</a:t>
            </a:r>
            <a:endParaRPr sz="1600">
              <a:solidFill>
                <a:schemeClr val="dk1"/>
              </a:solidFill>
              <a:latin typeface="Open Sans"/>
              <a:ea typeface="Open Sans"/>
              <a:cs typeface="Open Sans"/>
              <a:sym typeface="Open Sans"/>
            </a:endParaRPr>
          </a:p>
          <a:p>
            <a:pPr indent="0" lvl="0" marL="0" rtl="0">
              <a:spcBef>
                <a:spcPts val="0"/>
              </a:spcBef>
              <a:spcAft>
                <a:spcPts val="0"/>
              </a:spcAft>
              <a:buNone/>
            </a:pPr>
            <a:r>
              <a:rPr lang="en-US" sz="1600">
                <a:solidFill>
                  <a:schemeClr val="dk1"/>
                </a:solidFill>
                <a:latin typeface="Open Sans"/>
                <a:ea typeface="Open Sans"/>
                <a:cs typeface="Open Sans"/>
                <a:sym typeface="Open Sans"/>
              </a:rPr>
              <a:t>    System.exit(job.waitForCompletion(true) ? 0 : 1);</a:t>
            </a:r>
            <a:endParaRPr sz="1600">
              <a:solidFill>
                <a:schemeClr val="dk1"/>
              </a:solidFill>
              <a:latin typeface="Open Sans"/>
              <a:ea typeface="Open Sans"/>
              <a:cs typeface="Open Sans"/>
              <a:sym typeface="Open Sans"/>
            </a:endParaRPr>
          </a:p>
          <a:p>
            <a:pPr indent="0" lvl="0" marL="0" rtl="0">
              <a:spcBef>
                <a:spcPts val="0"/>
              </a:spcBef>
              <a:spcAft>
                <a:spcPts val="0"/>
              </a:spcAft>
              <a:buNone/>
            </a:pPr>
            <a:r>
              <a:rPr lang="en-US" sz="1600">
                <a:solidFill>
                  <a:schemeClr val="dk1"/>
                </a:solidFill>
                <a:latin typeface="Open Sans"/>
                <a:ea typeface="Open Sans"/>
                <a:cs typeface="Open Sans"/>
                <a:sym typeface="Open Sans"/>
              </a:rPr>
              <a:t>  }</a:t>
            </a:r>
            <a:endParaRPr sz="1600">
              <a:solidFill>
                <a:schemeClr val="dk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tw-ppt-Wide-template">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w-ppt-Wide-template">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w-ppt-Wide-template">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